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36.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Lst>
  <p:notesMasterIdLst>
    <p:notesMasterId r:id="rId24"/>
  </p:notesMasterIdLst>
  <p:sldIdLst>
    <p:sldId id="256" r:id="rId4"/>
    <p:sldId id="257" r:id="rId5"/>
    <p:sldId id="258" r:id="rId6"/>
    <p:sldId id="281" r:id="rId7"/>
    <p:sldId id="264" r:id="rId8"/>
    <p:sldId id="265" r:id="rId9"/>
    <p:sldId id="266" r:id="rId10"/>
    <p:sldId id="267" r:id="rId11"/>
    <p:sldId id="270" r:id="rId12"/>
    <p:sldId id="271" r:id="rId13"/>
    <p:sldId id="272" r:id="rId14"/>
    <p:sldId id="273" r:id="rId15"/>
    <p:sldId id="268" r:id="rId16"/>
    <p:sldId id="274" r:id="rId17"/>
    <p:sldId id="275" r:id="rId18"/>
    <p:sldId id="276" r:id="rId19"/>
    <p:sldId id="277" r:id="rId20"/>
    <p:sldId id="278" r:id="rId21"/>
    <p:sldId id="279" r:id="rId22"/>
    <p:sldId id="280" r:id="rId23"/>
  </p:sldIdLst>
  <p:sldSz cx="9144000" cy="5143500" type="screen16x9"/>
  <p:notesSz cx="6858000" cy="9144000"/>
  <p:embeddedFontLst>
    <p:embeddedFont>
      <p:font typeface="Oswald" panose="020B0604020202020204" charset="0"/>
      <p:bold r:id="rId25"/>
    </p:embeddedFont>
    <p:embeddedFont>
      <p:font typeface="Oswald Regular"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0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61" autoAdjust="0"/>
  </p:normalViewPr>
  <p:slideViewPr>
    <p:cSldViewPr snapToGrid="0">
      <p:cViewPr>
        <p:scale>
          <a:sx n="87" d="100"/>
          <a:sy n="87" d="100"/>
        </p:scale>
        <p:origin x="906" y="-420"/>
      </p:cViewPr>
      <p:guideLst>
        <p:guide orient="horz" pos="1701"/>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4aeb430c0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a:t>
            </a:r>
            <a:r>
              <a:rPr lang="en-GB" dirty="0" err="1"/>
              <a:t>powerpoint</a:t>
            </a:r>
            <a:r>
              <a:rPr lang="en-GB" dirty="0"/>
              <a:t> presentation needs be used together with the HRE activity of the same name that you can download here https://www.amnesty.org/en/latest/education/2020/10/write-for-rights-human-rights-education-toolkits/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POL 32/2887/2020 </a:t>
            </a:r>
          </a:p>
          <a:p>
            <a:pPr marL="0" lvl="0" indent="0" algn="l" rtl="0">
              <a:spcBef>
                <a:spcPts val="0"/>
              </a:spcBef>
              <a:spcAft>
                <a:spcPts val="0"/>
              </a:spcAft>
              <a:buNone/>
            </a:pPr>
            <a:endParaRPr dirty="0"/>
          </a:p>
        </p:txBody>
      </p:sp>
      <p:sp>
        <p:nvSpPr>
          <p:cNvPr id="272" name="Google Shape;272;ga4aeb430c0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a4aeb4342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Explain that Police officers are allowed to do things that normal citizens cannot – for example, use force to arrest someone, detain someone in a prison cell, carry weapons. The police are given these additional powers so that they can carry out their responsibility to protect citizens and keep public order. However, with power comes responsibility: the police are permitted to use force against others, but they must always do so in accordance with human rights law. This slide and the next explain the relation of use of force and human rights</a:t>
            </a:r>
          </a:p>
          <a:p>
            <a:pPr marL="0" lvl="0" indent="0" algn="l" rtl="0">
              <a:spcBef>
                <a:spcPts val="0"/>
              </a:spcBef>
              <a:spcAft>
                <a:spcPts val="0"/>
              </a:spcAft>
              <a:buNone/>
            </a:pPr>
            <a:endParaRPr dirty="0"/>
          </a:p>
        </p:txBody>
      </p:sp>
      <p:sp>
        <p:nvSpPr>
          <p:cNvPr id="430" name="Google Shape;430;ga4aeb4342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4aeb4342b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073763"/>
                </a:solidFill>
              </a:rPr>
              <a:t>Were the following international guidelines upheld in Gustavo's case? Read out each point and ask participants to  vote with 'yes’  or ‘No’ in the chat or if you see participants they can use thumbs up or thumbs down.</a:t>
            </a:r>
            <a:endParaRPr dirty="0">
              <a:solidFill>
                <a:srgbClr val="073763"/>
              </a:solidFill>
            </a:endParaRPr>
          </a:p>
          <a:p>
            <a:pPr marL="0" lvl="0" indent="0" algn="l" rtl="0">
              <a:spcBef>
                <a:spcPts val="0"/>
              </a:spcBef>
              <a:spcAft>
                <a:spcPts val="0"/>
              </a:spcAft>
              <a:buNone/>
            </a:pPr>
            <a:endParaRPr dirty="0"/>
          </a:p>
        </p:txBody>
      </p:sp>
      <p:sp>
        <p:nvSpPr>
          <p:cNvPr id="438" name="Google Shape;438;ga4aeb4342b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a4aeb4342b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GB" dirty="0">
                <a:solidFill>
                  <a:srgbClr val="073763"/>
                </a:solidFill>
              </a:rPr>
              <a:t>Were the following international guidelines upheld in Gustavo's case? Read out each point and ask participants to  vote with 'yes’  or ‘No’ in the chat or if you see participants they can use thumbs up or thumbs down</a:t>
            </a:r>
          </a:p>
          <a:p>
            <a:pPr marL="0" lvl="0" indent="0" algn="l" rtl="0">
              <a:lnSpc>
                <a:spcPct val="115000"/>
              </a:lnSpc>
              <a:spcBef>
                <a:spcPts val="0"/>
              </a:spcBef>
              <a:spcAft>
                <a:spcPts val="0"/>
              </a:spcAft>
              <a:buNone/>
            </a:pPr>
            <a:endParaRPr dirty="0"/>
          </a:p>
        </p:txBody>
      </p:sp>
      <p:sp>
        <p:nvSpPr>
          <p:cNvPr id="454" name="Google Shape;454;ga4aeb4342b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a4aeb4342b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solidFill>
                  <a:schemeClr val="dk1"/>
                </a:solidFill>
              </a:rPr>
              <a:t>You can conclude with the question Do you think Chilean Police follow International Guidelines during the demonstration Gustavo participated in?</a:t>
            </a:r>
          </a:p>
          <a:p>
            <a:pPr marL="0" lvl="0" indent="0" algn="l" rtl="0">
              <a:spcBef>
                <a:spcPts val="0"/>
              </a:spcBef>
              <a:spcAft>
                <a:spcPts val="0"/>
              </a:spcAft>
              <a:buNone/>
            </a:pPr>
            <a:endParaRPr dirty="0"/>
          </a:p>
        </p:txBody>
      </p:sp>
      <p:sp>
        <p:nvSpPr>
          <p:cNvPr id="393" name="Google Shape;393;ga4aeb4342b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416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4aeb4342b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Depending on time you can continue the discussion with these questions</a:t>
            </a:r>
            <a:endParaRPr>
              <a:solidFill>
                <a:schemeClr val="dk1"/>
              </a:solidFill>
            </a:endParaRPr>
          </a:p>
          <a:p>
            <a:pPr marL="0" lvl="0" indent="0" algn="l" rtl="0">
              <a:spcBef>
                <a:spcPts val="0"/>
              </a:spcBef>
              <a:spcAft>
                <a:spcPts val="0"/>
              </a:spcAft>
              <a:buNone/>
            </a:pPr>
            <a:endParaRPr/>
          </a:p>
        </p:txBody>
      </p:sp>
      <p:sp>
        <p:nvSpPr>
          <p:cNvPr id="470" name="Google Shape;470;ga4aeb4342b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a4aeb4342b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With this quote in mind, circle back to the earlier question and conclusions , asking whether it is enough to suspend police officers if their superiors willingly condoned the violence and allowed for it to continue in this and in other protests.</a:t>
            </a:r>
            <a:endParaRPr dirty="0">
              <a:solidFill>
                <a:schemeClr val="dk1"/>
              </a:solidFill>
            </a:endParaRPr>
          </a:p>
          <a:p>
            <a:pPr marL="0" lvl="0" indent="0" algn="l" rtl="0">
              <a:spcBef>
                <a:spcPts val="0"/>
              </a:spcBef>
              <a:spcAft>
                <a:spcPts val="0"/>
              </a:spcAft>
              <a:buNone/>
            </a:pPr>
            <a:endParaRPr dirty="0"/>
          </a:p>
        </p:txBody>
      </p:sp>
      <p:sp>
        <p:nvSpPr>
          <p:cNvPr id="478" name="Google Shape;478;ga4aeb4342b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a4aeb430c0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a:solidFill>
                  <a:srgbClr val="000000"/>
                </a:solidFill>
                <a:effectLst/>
                <a:latin typeface="Arial"/>
                <a:ea typeface="Arial"/>
                <a:cs typeface="Arial"/>
                <a:sym typeface="Arial"/>
              </a:rPr>
              <a:t>Explain to participants about the Write to Right Campaign that Amnesty runs each year using the slide. Explain that this year Amnesty is calling on people around the world to take action on behalf of Gustavo. If you have time y</a:t>
            </a:r>
            <a:r>
              <a:rPr lang="en-GB" sz="1100" dirty="0">
                <a:solidFill>
                  <a:schemeClr val="dk1"/>
                </a:solidFill>
              </a:rPr>
              <a:t>ou could share the link of the video in the chat for participants to watch </a:t>
            </a:r>
          </a:p>
          <a:p>
            <a:pPr marL="0" lvl="0" indent="0" algn="l" rtl="0">
              <a:spcBef>
                <a:spcPts val="0"/>
              </a:spcBef>
              <a:spcAft>
                <a:spcPts val="0"/>
              </a:spcAft>
              <a:buNone/>
            </a:pPr>
            <a:r>
              <a:rPr lang="en-GB" dirty="0"/>
              <a:t>https://www.youtube.com/watch?v=akYn8sBON3E&amp;list=PLYFf1wOwAZJBBjjzu6LgpEtR3aeiCqrj6&amp;index=2</a:t>
            </a:r>
            <a:endParaRPr dirty="0"/>
          </a:p>
        </p:txBody>
      </p:sp>
      <p:sp>
        <p:nvSpPr>
          <p:cNvPr id="486" name="Google Shape;486;ga4aeb430c0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4aeb430c0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424242"/>
                </a:solidFill>
              </a:rPr>
              <a:t>Explain how to write for rights using the slide. Explain that Amnesty is encouraging people to write letters to the authorities and show solidarity for Gustavo</a:t>
            </a:r>
            <a:endParaRPr lang="en-GB"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None/>
            </a:pPr>
            <a:endParaRPr dirty="0"/>
          </a:p>
        </p:txBody>
      </p:sp>
      <p:sp>
        <p:nvSpPr>
          <p:cNvPr id="499" name="Google Shape;499;ga4aeb430c0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a4aeb430c0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If there isn’t enough time for participants to take action by writing letters.</a:t>
            </a: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Participants can also take action online.  Share the link  https://www.amnesty.org/en/get-involved/write-for-rights/  in the chat.</a:t>
            </a:r>
          </a:p>
          <a:p>
            <a:pPr marL="0" lvl="0" indent="0" algn="l" rtl="0">
              <a:lnSpc>
                <a:spcPct val="115000"/>
              </a:lnSpc>
              <a:spcBef>
                <a:spcPts val="0"/>
              </a:spcBef>
              <a:spcAft>
                <a:spcPts val="0"/>
              </a:spcAft>
              <a:buNone/>
            </a:pPr>
            <a:r>
              <a:rPr lang="en-GB" dirty="0">
                <a:solidFill>
                  <a:schemeClr val="dk1"/>
                </a:solidFill>
              </a:rPr>
              <a:t>Tip: You could play some music for the group while they complete this activity </a:t>
            </a:r>
          </a:p>
          <a:p>
            <a:pPr marL="0" lvl="0" indent="0" algn="l" rtl="0">
              <a:lnSpc>
                <a:spcPct val="115000"/>
              </a:lnSpc>
              <a:spcBef>
                <a:spcPts val="0"/>
              </a:spcBef>
              <a:spcAft>
                <a:spcPts val="0"/>
              </a:spcAft>
              <a:buNone/>
            </a:pPr>
            <a:r>
              <a:rPr lang="en-GB" dirty="0">
                <a:solidFill>
                  <a:schemeClr val="dk1"/>
                </a:solidFill>
              </a:rPr>
              <a:t>You can use the song written for Gustavo </a:t>
            </a:r>
            <a:r>
              <a:rPr lang="en-GB" dirty="0"/>
              <a:t>Access to </a:t>
            </a:r>
            <a:r>
              <a:rPr lang="en-GB" dirty="0" err="1"/>
              <a:t>youtube</a:t>
            </a:r>
            <a:r>
              <a:rPr lang="en-GB" dirty="0"/>
              <a:t> to play Nano Stern’s song https://www.youtube.com/ </a:t>
            </a:r>
            <a:r>
              <a:rPr lang="en-GB" dirty="0" err="1"/>
              <a:t>watch?v</a:t>
            </a:r>
            <a:r>
              <a:rPr lang="en-GB" dirty="0"/>
              <a:t>=</a:t>
            </a:r>
            <a:r>
              <a:rPr lang="en-GB" dirty="0" err="1"/>
              <a:t>xRcsUDbUKwo</a:t>
            </a:r>
            <a:endParaRPr lang="en-GB" dirty="0">
              <a:solidFill>
                <a:srgbClr val="424242"/>
              </a:solidFill>
            </a:endParaRPr>
          </a:p>
          <a:p>
            <a:pPr marL="0" lvl="0" indent="0" algn="l" rtl="0">
              <a:spcBef>
                <a:spcPts val="0"/>
              </a:spcBef>
              <a:spcAft>
                <a:spcPts val="0"/>
              </a:spcAft>
              <a:buNone/>
            </a:pPr>
            <a:endParaRPr dirty="0"/>
          </a:p>
        </p:txBody>
      </p:sp>
      <p:sp>
        <p:nvSpPr>
          <p:cNvPr id="508" name="Google Shape;508;ga4aeb430c0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a4aeb430c0_0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424242"/>
                </a:solidFill>
              </a:rPr>
              <a:t>You could play nice music and have people holding their message or singing together  and you can take a screenshot of the screen and a joint solidarity photo  or recording  for </a:t>
            </a:r>
            <a:r>
              <a:rPr lang="en-GB" dirty="0" err="1">
                <a:solidFill>
                  <a:srgbClr val="424242"/>
                </a:solidFill>
              </a:rPr>
              <a:t>Gustavo..Share</a:t>
            </a:r>
            <a:r>
              <a:rPr lang="en-GB" dirty="0">
                <a:solidFill>
                  <a:srgbClr val="424242"/>
                </a:solidFill>
              </a:rPr>
              <a:t> on social media with #W4R20 </a:t>
            </a:r>
            <a:endParaRPr dirty="0"/>
          </a:p>
        </p:txBody>
      </p:sp>
      <p:sp>
        <p:nvSpPr>
          <p:cNvPr id="518" name="Google Shape;518;ga4aeb430c0_0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4aeb430c0_13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t>Welcome participants by asking them to close their eyes and think about their hobbies. Be clear that they should imagine this with their eyes closed.</a:t>
            </a:r>
          </a:p>
          <a:p>
            <a:pPr marL="0" lvl="0" indent="0" algn="l" rtl="0">
              <a:lnSpc>
                <a:spcPct val="115000"/>
              </a:lnSpc>
              <a:spcBef>
                <a:spcPts val="0"/>
              </a:spcBef>
              <a:spcAft>
                <a:spcPts val="0"/>
              </a:spcAft>
              <a:buClr>
                <a:schemeClr val="dk1"/>
              </a:buClr>
              <a:buSzPts val="1100"/>
              <a:buFont typeface="Arial"/>
              <a:buNone/>
            </a:pPr>
            <a:r>
              <a:rPr lang="en-GB" dirty="0"/>
              <a:t> Read the following paragraph aloud</a:t>
            </a:r>
          </a:p>
          <a:p>
            <a:pPr marL="0" lvl="0" indent="0" algn="l" rtl="0">
              <a:lnSpc>
                <a:spcPct val="115000"/>
              </a:lnSpc>
              <a:spcBef>
                <a:spcPts val="0"/>
              </a:spcBef>
              <a:spcAft>
                <a:spcPts val="0"/>
              </a:spcAft>
              <a:buClr>
                <a:schemeClr val="dk1"/>
              </a:buClr>
              <a:buSzPts val="1100"/>
              <a:buFont typeface="Arial"/>
              <a:buNone/>
            </a:pPr>
            <a:r>
              <a:rPr lang="en-GB" dirty="0"/>
              <a:t> </a:t>
            </a:r>
            <a:r>
              <a:rPr lang="en-GB" b="1" dirty="0"/>
              <a:t>What do you like to do in your free time? Do you like to play sports, play an instrument, read a book, watch movies? Visualize yourself engaging with your hobbies – what are you doing? Who are you with? Which body parts are you using? How are they moving? What do you see, how do you feel? Continue by reading out the following: You have your eyes closed now. What if you couldn’t use your eyes anymore? Would you still be able to fully participate in your hobby? Would there be any obstacles? How do you feel now? What would you miss? </a:t>
            </a:r>
          </a:p>
          <a:p>
            <a:pPr marL="0" lvl="0" indent="0" algn="l" rtl="0">
              <a:lnSpc>
                <a:spcPct val="115000"/>
              </a:lnSpc>
              <a:spcBef>
                <a:spcPts val="0"/>
              </a:spcBef>
              <a:spcAft>
                <a:spcPts val="0"/>
              </a:spcAft>
              <a:buClr>
                <a:schemeClr val="dk1"/>
              </a:buClr>
              <a:buSzPts val="1100"/>
              <a:buFont typeface="Arial"/>
              <a:buNone/>
            </a:pPr>
            <a:r>
              <a:rPr lang="en-GB" dirty="0"/>
              <a:t>Ask them to keep their eyes closed, and tell them the following story: </a:t>
            </a:r>
          </a:p>
          <a:p>
            <a:pPr marL="0" lvl="0" indent="0" algn="l" rtl="0">
              <a:lnSpc>
                <a:spcPct val="115000"/>
              </a:lnSpc>
              <a:spcBef>
                <a:spcPts val="0"/>
              </a:spcBef>
              <a:spcAft>
                <a:spcPts val="0"/>
              </a:spcAft>
              <a:buClr>
                <a:schemeClr val="dk1"/>
              </a:buClr>
              <a:buSzPts val="1100"/>
              <a:buFont typeface="Arial"/>
              <a:buNone/>
            </a:pPr>
            <a:r>
              <a:rPr lang="en-GB" b="1" dirty="0"/>
              <a:t>“Gustavo, a 22-year-old psychology student from Chile, loves photography and playing music. He is learning how to play the guitar and the piano. Gustavo tragically lost his eyesight last year and can no longer practise his hobbies. He says about the incident: ‘I gave my eyes so that people would wake up’.” </a:t>
            </a:r>
          </a:p>
          <a:p>
            <a:pPr marL="0" lvl="0" indent="0" algn="l" rtl="0">
              <a:lnSpc>
                <a:spcPct val="115000"/>
              </a:lnSpc>
              <a:spcBef>
                <a:spcPts val="0"/>
              </a:spcBef>
              <a:spcAft>
                <a:spcPts val="0"/>
              </a:spcAft>
              <a:buClr>
                <a:schemeClr val="dk1"/>
              </a:buClr>
              <a:buSzPts val="1100"/>
              <a:buFont typeface="Arial"/>
              <a:buNone/>
            </a:pPr>
            <a:endParaRPr lang="en-GB" b="1" dirty="0"/>
          </a:p>
          <a:p>
            <a:pPr marL="0" lvl="0" indent="0" algn="l" rtl="0">
              <a:lnSpc>
                <a:spcPct val="115000"/>
              </a:lnSpc>
              <a:spcBef>
                <a:spcPts val="0"/>
              </a:spcBef>
              <a:spcAft>
                <a:spcPts val="0"/>
              </a:spcAft>
              <a:buClr>
                <a:schemeClr val="dk1"/>
              </a:buClr>
              <a:buSzPts val="1100"/>
              <a:buFont typeface="Arial"/>
              <a:buNone/>
            </a:pPr>
            <a:r>
              <a:rPr lang="en-GB" dirty="0"/>
              <a:t>Ask participants to open their eyes and tell them that they will come back to what Gustavo wanted the world to wake up to later. You can ask them to do a quick shake off to bring their attention back to the present moment, their surroundings and the session.</a:t>
            </a: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Tell participants to keep their eyes closed as your read the prompts from </a:t>
            </a:r>
            <a:r>
              <a:rPr lang="en-GB" dirty="0" err="1">
                <a:solidFill>
                  <a:schemeClr val="dk1"/>
                </a:solidFill>
              </a:rPr>
              <a:t>pg</a:t>
            </a:r>
            <a:r>
              <a:rPr lang="en-GB" dirty="0">
                <a:solidFill>
                  <a:schemeClr val="dk1"/>
                </a:solidFill>
              </a:rPr>
              <a:t> 6, 7 from the HRE Activity. downloaded If any participants of the group are visually impaired you can ask them to reflect on something that they would like to share about their own experience to help participants understand their reality.</a:t>
            </a:r>
            <a:endParaRPr dirty="0">
              <a:solidFill>
                <a:schemeClr val="dk1"/>
              </a:solidFill>
            </a:endParaRPr>
          </a:p>
          <a:p>
            <a:pPr marL="0" lvl="0" indent="0" algn="l" rtl="0">
              <a:spcBef>
                <a:spcPts val="0"/>
              </a:spcBef>
              <a:spcAft>
                <a:spcPts val="0"/>
              </a:spcAft>
              <a:buNone/>
            </a:pPr>
            <a:endParaRPr dirty="0"/>
          </a:p>
        </p:txBody>
      </p:sp>
      <p:sp>
        <p:nvSpPr>
          <p:cNvPr id="277" name="Google Shape;277;ga4aeb430c0_13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a4aeb4342b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ga4aeb4342b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4a5b5c9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Ask participants How they felt. They can write the key words in the chat or can write the words and show them,  they can say and you can write the words.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solidFill>
                  <a:schemeClr val="dk1"/>
                </a:solidFill>
              </a:rPr>
              <a:t>Optional you can send a Link to word cloud (https://www.mentimeter.com/)</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Ask participants what they discovered during the activity. Ask them what they would miss if they could no longer use their eyes, collecting responses from different participants.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lvl="0" indent="0" algn="l" rtl="0">
              <a:spcBef>
                <a:spcPts val="0"/>
              </a:spcBef>
              <a:spcAft>
                <a:spcPts val="0"/>
              </a:spcAft>
              <a:buNone/>
            </a:pPr>
            <a:endParaRPr dirty="0"/>
          </a:p>
        </p:txBody>
      </p:sp>
      <p:sp>
        <p:nvSpPr>
          <p:cNvPr id="285" name="Google Shape;285;ga4a5b5c9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4a5b5c9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Explain to participants that they will now be reflecting on something completely different: things in their life that they feel strongly about or have felt strongly about in the past. </a:t>
            </a:r>
            <a:r>
              <a:rPr lang="en-GB" dirty="0">
                <a:solidFill>
                  <a:schemeClr val="dk1"/>
                </a:solidFill>
              </a:rPr>
              <a:t>Ask them to explain why? Ask them to write what they have done about them. Explain </a:t>
            </a:r>
            <a:r>
              <a:rPr lang="en-GB" sz="1100" dirty="0"/>
              <a:t>them (this could be anything from learning or reading about it, speaking about it, taking an action for it or other things)?</a:t>
            </a:r>
            <a:endParaRPr lang="en-GB" sz="1100" b="1" dirty="0">
              <a:solidFill>
                <a:schemeClr val="accent3"/>
              </a:solidFill>
            </a:endParaRPr>
          </a:p>
          <a:p>
            <a:pPr marL="0" lvl="0" indent="0" algn="l" rtl="0">
              <a:spcBef>
                <a:spcPts val="0"/>
              </a:spcBef>
              <a:spcAft>
                <a:spcPts val="0"/>
              </a:spcAft>
              <a:buNone/>
            </a:pPr>
            <a:endParaRPr dirty="0"/>
          </a:p>
        </p:txBody>
      </p:sp>
      <p:sp>
        <p:nvSpPr>
          <p:cNvPr id="285" name="Google Shape;285;ga4a5b5c9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36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a4aeb430c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424242"/>
                </a:solidFill>
              </a:rPr>
              <a:t>Read out Gustavo’s story</a:t>
            </a:r>
            <a:r>
              <a:rPr lang="en-GB" sz="1400" dirty="0">
                <a:solidFill>
                  <a:srgbClr val="424242"/>
                </a:solidFill>
              </a:rPr>
              <a:t> </a:t>
            </a:r>
            <a:endParaRPr dirty="0"/>
          </a:p>
        </p:txBody>
      </p:sp>
      <p:sp>
        <p:nvSpPr>
          <p:cNvPr id="358" name="Google Shape;358;ga4aeb430c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4aeb4342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Reflect with participants on the questions</a:t>
            </a:r>
            <a:endParaRPr dirty="0"/>
          </a:p>
        </p:txBody>
      </p:sp>
      <p:sp>
        <p:nvSpPr>
          <p:cNvPr id="367" name="Google Shape;367;ga4aeb4342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a4aeb4342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a4aeb4342b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4aeb4342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a4aeb4342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a4aeb430c0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lnSpc>
                <a:spcPct val="115000"/>
              </a:lnSpc>
              <a:spcBef>
                <a:spcPts val="0"/>
              </a:spcBef>
              <a:spcAft>
                <a:spcPts val="0"/>
              </a:spcAft>
              <a:buClr>
                <a:schemeClr val="dk1"/>
              </a:buClr>
              <a:buSzPts val="1100"/>
              <a:buFont typeface="Arial"/>
              <a:buNone/>
            </a:pPr>
            <a:r>
              <a:rPr lang="en-GB" dirty="0"/>
              <a:t>Explain that Police officers are allowed to do things that normal citizens cannot – for example, use force to arrest someone, detain someone in a prison cell, carry weapons. The police are given these additional powers so that they can carry out their responsibility to protect citizens and keep public order. However, with power comes responsibility: the police are permitted to use force against others, but they must always do so in accordance with human rights law. This slide and the next explain the relation of use of force and human rights</a:t>
            </a:r>
            <a:endParaRPr dirty="0"/>
          </a:p>
          <a:p>
            <a:pPr marL="0" lvl="0" indent="0" algn="l" rtl="0">
              <a:spcBef>
                <a:spcPts val="0"/>
              </a:spcBef>
              <a:spcAft>
                <a:spcPts val="0"/>
              </a:spcAft>
              <a:buNone/>
            </a:pPr>
            <a:endParaRPr dirty="0"/>
          </a:p>
        </p:txBody>
      </p:sp>
      <p:sp>
        <p:nvSpPr>
          <p:cNvPr id="422" name="Google Shape;422;ga4aeb430c0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
        <p:cNvGrpSpPr/>
        <p:nvPr/>
      </p:nvGrpSpPr>
      <p:grpSpPr>
        <a:xfrm>
          <a:off x="0" y="0"/>
          <a:ext cx="0" cy="0"/>
          <a:chOff x="0" y="0"/>
          <a:chExt cx="0" cy="0"/>
        </a:xfrm>
      </p:grpSpPr>
      <p:sp>
        <p:nvSpPr>
          <p:cNvPr id="58" name="Google Shape;58;p14"/>
          <p:cNvSpPr>
            <a:spLocks noGrp="1"/>
          </p:cNvSpPr>
          <p:nvPr>
            <p:ph type="pic" idx="2"/>
          </p:nvPr>
        </p:nvSpPr>
        <p:spPr>
          <a:xfrm>
            <a:off x="0" y="0"/>
            <a:ext cx="9144000"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100"/>
              <a:buFont typeface="Arial"/>
              <a:buChar char="•"/>
              <a:defRPr sz="2100" b="0" i="0" u="none" strike="noStrike" cap="none" baseline="30000">
                <a:solidFill>
                  <a:srgbClr val="000000"/>
                </a:solidFill>
                <a:latin typeface="Oswald Regular"/>
                <a:ea typeface="Oswald Regular"/>
                <a:cs typeface="Oswald Regular"/>
                <a:sym typeface="Oswald Regular"/>
              </a:defRPr>
            </a:lvl1pPr>
            <a:lvl2pPr marR="0" lvl="1" algn="l" rtl="0">
              <a:lnSpc>
                <a:spcPct val="90000"/>
              </a:lnSpc>
              <a:spcBef>
                <a:spcPts val="400"/>
              </a:spcBef>
              <a:spcAft>
                <a:spcPts val="0"/>
              </a:spcAft>
              <a:buClr>
                <a:srgbClr val="000000"/>
              </a:buClr>
              <a:buSzPts val="1800"/>
              <a:buFont typeface="Arial"/>
              <a:buChar char="•"/>
              <a:defRPr sz="1800" b="0" i="0" u="none" strike="noStrike" cap="none">
                <a:solidFill>
                  <a:srgbClr val="000000"/>
                </a:solidFill>
                <a:latin typeface="Oswald Regular"/>
                <a:ea typeface="Oswald Regular"/>
                <a:cs typeface="Oswald Regular"/>
                <a:sym typeface="Oswald Regular"/>
              </a:defRPr>
            </a:lvl2pPr>
            <a:lvl3pPr marR="0" lvl="2" algn="l" rtl="0">
              <a:lnSpc>
                <a:spcPct val="90000"/>
              </a:lnSpc>
              <a:spcBef>
                <a:spcPts val="400"/>
              </a:spcBef>
              <a:spcAft>
                <a:spcPts val="0"/>
              </a:spcAft>
              <a:buClr>
                <a:srgbClr val="000000"/>
              </a:buClr>
              <a:buSzPts val="1500"/>
              <a:buFont typeface="Arial"/>
              <a:buChar char="•"/>
              <a:defRPr sz="1500" b="0" i="0" u="none" strike="noStrike" cap="none">
                <a:solidFill>
                  <a:srgbClr val="000000"/>
                </a:solidFill>
                <a:latin typeface="Oswald Regular"/>
                <a:ea typeface="Oswald Regular"/>
                <a:cs typeface="Oswald Regular"/>
                <a:sym typeface="Oswald Regular"/>
              </a:defRPr>
            </a:lvl3pPr>
            <a:lvl4pPr marR="0" lvl="3"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4pPr>
            <a:lvl5pPr marR="0" lvl="4"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628650" y="572734"/>
            <a:ext cx="3097530" cy="474151"/>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1500"/>
              <a:buFont typeface="Oswald"/>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61" name="Google Shape;61;p15"/>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62" name="Google Shape;62;p15"/>
          <p:cNvSpPr txBox="1"/>
          <p:nvPr/>
        </p:nvSpPr>
        <p:spPr>
          <a:xfrm>
            <a:off x="629841" y="276225"/>
            <a:ext cx="1402346" cy="253916"/>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200" b="1" i="0" u="none" strike="noStrike" cap="none">
                <a:solidFill>
                  <a:srgbClr val="000000"/>
                </a:solidFill>
                <a:latin typeface="Oswald"/>
                <a:ea typeface="Oswald"/>
                <a:cs typeface="Oswald"/>
                <a:sym typeface="Oswald"/>
              </a:rPr>
              <a:t>ACTIVITY</a:t>
            </a:r>
            <a:endParaRPr sz="1100"/>
          </a:p>
        </p:txBody>
      </p:sp>
      <p:cxnSp>
        <p:nvCxnSpPr>
          <p:cNvPr id="63" name="Google Shape;63;p15"/>
          <p:cNvCxnSpPr/>
          <p:nvPr/>
        </p:nvCxnSpPr>
        <p:spPr>
          <a:xfrm>
            <a:off x="629841" y="491203"/>
            <a:ext cx="3778808" cy="0"/>
          </a:xfrm>
          <a:prstGeom prst="straightConnector1">
            <a:avLst/>
          </a:prstGeom>
          <a:noFill/>
          <a:ln w="12700" cap="flat" cmpd="sng">
            <a:solidFill>
              <a:schemeClr val="dk1"/>
            </a:solidFill>
            <a:prstDash val="solid"/>
            <a:miter lim="800000"/>
            <a:headEnd type="none" w="sm" len="sm"/>
            <a:tailEnd type="none" w="sm" len="sm"/>
          </a:ln>
        </p:spPr>
      </p:cxnSp>
      <p:sp>
        <p:nvSpPr>
          <p:cNvPr id="64" name="Google Shape;64;p15"/>
          <p:cNvSpPr txBox="1">
            <a:spLocks noGrp="1"/>
          </p:cNvSpPr>
          <p:nvPr>
            <p:ph type="body" idx="1"/>
          </p:nvPr>
        </p:nvSpPr>
        <p:spPr>
          <a:xfrm>
            <a:off x="628649"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body" idx="2"/>
          </p:nvPr>
        </p:nvSpPr>
        <p:spPr>
          <a:xfrm>
            <a:off x="4735350"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6" name="Google Shape;66;p15"/>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67" name="Google Shape;67;p15"/>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5"/>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70" name="Google Shape;70;p15"/>
          <p:cNvCxnSpPr/>
          <p:nvPr/>
        </p:nvCxnSpPr>
        <p:spPr>
          <a:xfrm>
            <a:off x="629841" y="1093183"/>
            <a:ext cx="377880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8649" y="337772"/>
            <a:ext cx="6220558" cy="690929"/>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100"/>
              <a:buFont typeface="Oswald"/>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6"/>
          <p:cNvSpPr txBox="1">
            <a:spLocks noGrp="1"/>
          </p:cNvSpPr>
          <p:nvPr>
            <p:ph type="body" idx="1"/>
          </p:nvPr>
        </p:nvSpPr>
        <p:spPr>
          <a:xfrm>
            <a:off x="629841" y="1356122"/>
            <a:ext cx="3885009" cy="327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6"/>
          <p:cNvSpPr txBox="1">
            <a:spLocks noGrp="1"/>
          </p:cNvSpPr>
          <p:nvPr>
            <p:ph type="body" idx="2"/>
          </p:nvPr>
        </p:nvSpPr>
        <p:spPr>
          <a:xfrm>
            <a:off x="4629150" y="1356122"/>
            <a:ext cx="3886200" cy="327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5" name="Google Shape;75;p16"/>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76" name="Google Shape;76;p16"/>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6"/>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78" name="Google Shape;78;p16"/>
          <p:cNvCxnSpPr/>
          <p:nvPr/>
        </p:nvCxnSpPr>
        <p:spPr>
          <a:xfrm>
            <a:off x="628650" y="1091565"/>
            <a:ext cx="698862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629841" y="326597"/>
            <a:ext cx="6790290" cy="994172"/>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3300"/>
              <a:buFont typeface="Oswal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7"/>
          <p:cNvSpPr txBox="1">
            <a:spLocks noGrp="1"/>
          </p:cNvSpPr>
          <p:nvPr>
            <p:ph type="body" idx="1"/>
          </p:nvPr>
        </p:nvSpPr>
        <p:spPr>
          <a:xfrm>
            <a:off x="629841" y="1545431"/>
            <a:ext cx="3868340" cy="525573"/>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000000"/>
              </a:buClr>
              <a:buSzPts val="1800"/>
              <a:buNone/>
              <a:defRPr sz="1800" b="1" i="0">
                <a:latin typeface="Oswald"/>
                <a:ea typeface="Oswald"/>
                <a:cs typeface="Oswald"/>
                <a:sym typeface="Oswald"/>
              </a:defRPr>
            </a:lvl1pPr>
            <a:lvl2pPr marL="914400" lvl="1" indent="-228600" algn="l">
              <a:lnSpc>
                <a:spcPct val="90000"/>
              </a:lnSpc>
              <a:spcBef>
                <a:spcPts val="400"/>
              </a:spcBef>
              <a:spcAft>
                <a:spcPts val="0"/>
              </a:spcAft>
              <a:buClr>
                <a:srgbClr val="000000"/>
              </a:buClr>
              <a:buSzPts val="1500"/>
              <a:buNone/>
              <a:defRPr sz="1500" b="1"/>
            </a:lvl2pPr>
            <a:lvl3pPr marL="1371600" lvl="2" indent="-228600" algn="l">
              <a:lnSpc>
                <a:spcPct val="90000"/>
              </a:lnSpc>
              <a:spcBef>
                <a:spcPts val="400"/>
              </a:spcBef>
              <a:spcAft>
                <a:spcPts val="0"/>
              </a:spcAft>
              <a:buClr>
                <a:srgbClr val="000000"/>
              </a:buClr>
              <a:buSzPts val="1400"/>
              <a:buNone/>
              <a:defRPr sz="1400" b="1"/>
            </a:lvl3pPr>
            <a:lvl4pPr marL="1828800" lvl="3" indent="-228600" algn="l">
              <a:lnSpc>
                <a:spcPct val="90000"/>
              </a:lnSpc>
              <a:spcBef>
                <a:spcPts val="400"/>
              </a:spcBef>
              <a:spcAft>
                <a:spcPts val="0"/>
              </a:spcAft>
              <a:buClr>
                <a:srgbClr val="000000"/>
              </a:buClr>
              <a:buSzPts val="1200"/>
              <a:buNone/>
              <a:defRPr sz="1200" b="1"/>
            </a:lvl4pPr>
            <a:lvl5pPr marL="2286000" lvl="4" indent="-228600" algn="l">
              <a:lnSpc>
                <a:spcPct val="90000"/>
              </a:lnSpc>
              <a:spcBef>
                <a:spcPts val="400"/>
              </a:spcBef>
              <a:spcAft>
                <a:spcPts val="0"/>
              </a:spcAft>
              <a:buClr>
                <a:srgbClr val="000000"/>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2" name="Google Shape;82;p17"/>
          <p:cNvSpPr txBox="1">
            <a:spLocks noGrp="1"/>
          </p:cNvSpPr>
          <p:nvPr>
            <p:ph type="body" idx="2"/>
          </p:nvPr>
        </p:nvSpPr>
        <p:spPr>
          <a:xfrm>
            <a:off x="629841" y="2201614"/>
            <a:ext cx="3861689" cy="2440633"/>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7"/>
          <p:cNvSpPr txBox="1">
            <a:spLocks noGrp="1"/>
          </p:cNvSpPr>
          <p:nvPr>
            <p:ph type="body" idx="3"/>
          </p:nvPr>
        </p:nvSpPr>
        <p:spPr>
          <a:xfrm>
            <a:off x="4629149" y="1545431"/>
            <a:ext cx="3885010" cy="52557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000000"/>
              </a:buClr>
              <a:buSzPts val="1800"/>
              <a:buNone/>
              <a:defRPr sz="1800" b="1" i="0">
                <a:latin typeface="Oswald"/>
                <a:ea typeface="Oswald"/>
                <a:cs typeface="Oswald"/>
                <a:sym typeface="Oswald"/>
              </a:defRPr>
            </a:lvl1pPr>
            <a:lvl2pPr marL="914400" lvl="1" indent="-228600" algn="l">
              <a:lnSpc>
                <a:spcPct val="90000"/>
              </a:lnSpc>
              <a:spcBef>
                <a:spcPts val="400"/>
              </a:spcBef>
              <a:spcAft>
                <a:spcPts val="0"/>
              </a:spcAft>
              <a:buClr>
                <a:srgbClr val="000000"/>
              </a:buClr>
              <a:buSzPts val="1500"/>
              <a:buNone/>
              <a:defRPr sz="1500" b="1"/>
            </a:lvl2pPr>
            <a:lvl3pPr marL="1371600" lvl="2" indent="-228600" algn="l">
              <a:lnSpc>
                <a:spcPct val="90000"/>
              </a:lnSpc>
              <a:spcBef>
                <a:spcPts val="400"/>
              </a:spcBef>
              <a:spcAft>
                <a:spcPts val="0"/>
              </a:spcAft>
              <a:buClr>
                <a:srgbClr val="000000"/>
              </a:buClr>
              <a:buSzPts val="1400"/>
              <a:buNone/>
              <a:defRPr sz="1400" b="1"/>
            </a:lvl3pPr>
            <a:lvl4pPr marL="1828800" lvl="3" indent="-228600" algn="l">
              <a:lnSpc>
                <a:spcPct val="90000"/>
              </a:lnSpc>
              <a:spcBef>
                <a:spcPts val="400"/>
              </a:spcBef>
              <a:spcAft>
                <a:spcPts val="0"/>
              </a:spcAft>
              <a:buClr>
                <a:srgbClr val="000000"/>
              </a:buClr>
              <a:buSzPts val="1200"/>
              <a:buNone/>
              <a:defRPr sz="1200" b="1"/>
            </a:lvl4pPr>
            <a:lvl5pPr marL="2286000" lvl="4" indent="-228600" algn="l">
              <a:lnSpc>
                <a:spcPct val="90000"/>
              </a:lnSpc>
              <a:spcBef>
                <a:spcPts val="400"/>
              </a:spcBef>
              <a:spcAft>
                <a:spcPts val="0"/>
              </a:spcAft>
              <a:buClr>
                <a:srgbClr val="000000"/>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7"/>
          <p:cNvSpPr txBox="1">
            <a:spLocks noGrp="1"/>
          </p:cNvSpPr>
          <p:nvPr>
            <p:ph type="body" idx="4"/>
          </p:nvPr>
        </p:nvSpPr>
        <p:spPr>
          <a:xfrm>
            <a:off x="4629150" y="2188517"/>
            <a:ext cx="3887391" cy="245373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85" name="Google Shape;85;p17"/>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86" name="Google Shape;86;p17"/>
          <p:cNvCxnSpPr/>
          <p:nvPr/>
        </p:nvCxnSpPr>
        <p:spPr>
          <a:xfrm>
            <a:off x="628650" y="1356122"/>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87" name="Google Shape;87;p17"/>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7"/>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34858" y="592161"/>
            <a:ext cx="3775450" cy="71029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4193930" y="1545431"/>
            <a:ext cx="4320229" cy="2850356"/>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rgbClr val="000000"/>
              </a:buClr>
              <a:buSzPts val="2400"/>
              <a:buChar char="•"/>
              <a:defRPr sz="2400"/>
            </a:lvl1pPr>
            <a:lvl2pPr marL="914400" lvl="1" indent="-361950" algn="l">
              <a:lnSpc>
                <a:spcPct val="90000"/>
              </a:lnSpc>
              <a:spcBef>
                <a:spcPts val="400"/>
              </a:spcBef>
              <a:spcAft>
                <a:spcPts val="0"/>
              </a:spcAft>
              <a:buClr>
                <a:srgbClr val="000000"/>
              </a:buClr>
              <a:buSzPts val="2100"/>
              <a:buChar char="•"/>
              <a:defRPr sz="2100"/>
            </a:lvl2pPr>
            <a:lvl3pPr marL="1371600" lvl="2" indent="-342900" algn="l">
              <a:lnSpc>
                <a:spcPct val="90000"/>
              </a:lnSpc>
              <a:spcBef>
                <a:spcPts val="400"/>
              </a:spcBef>
              <a:spcAft>
                <a:spcPts val="0"/>
              </a:spcAft>
              <a:buClr>
                <a:srgbClr val="000000"/>
              </a:buClr>
              <a:buSzPts val="1800"/>
              <a:buChar char="•"/>
              <a:defRPr sz="1800"/>
            </a:lvl3pPr>
            <a:lvl4pPr marL="1828800" lvl="3" indent="-323850" algn="l">
              <a:lnSpc>
                <a:spcPct val="90000"/>
              </a:lnSpc>
              <a:spcBef>
                <a:spcPts val="400"/>
              </a:spcBef>
              <a:spcAft>
                <a:spcPts val="0"/>
              </a:spcAft>
              <a:buClr>
                <a:srgbClr val="000000"/>
              </a:buClr>
              <a:buSzPts val="1500"/>
              <a:buChar char="•"/>
              <a:defRPr sz="1500"/>
            </a:lvl4pPr>
            <a:lvl5pPr marL="2286000" lvl="4" indent="-323850" algn="l">
              <a:lnSpc>
                <a:spcPct val="90000"/>
              </a:lnSpc>
              <a:spcBef>
                <a:spcPts val="400"/>
              </a:spcBef>
              <a:spcAft>
                <a:spcPts val="0"/>
              </a:spcAft>
              <a:buClr>
                <a:srgbClr val="00000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2" name="Google Shape;92;p18"/>
          <p:cNvSpPr txBox="1">
            <a:spLocks noGrp="1"/>
          </p:cNvSpPr>
          <p:nvPr>
            <p:ph type="body" idx="2"/>
          </p:nvPr>
        </p:nvSpPr>
        <p:spPr>
          <a:xfrm>
            <a:off x="635416" y="1545431"/>
            <a:ext cx="3257550" cy="285631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00000"/>
              </a:buClr>
              <a:buSzPts val="1200"/>
              <a:buNone/>
              <a:defRPr sz="1200"/>
            </a:lvl1pPr>
            <a:lvl2pPr marL="914400" lvl="1" indent="-228600" algn="l">
              <a:lnSpc>
                <a:spcPct val="90000"/>
              </a:lnSpc>
              <a:spcBef>
                <a:spcPts val="400"/>
              </a:spcBef>
              <a:spcAft>
                <a:spcPts val="0"/>
              </a:spcAft>
              <a:buClr>
                <a:srgbClr val="000000"/>
              </a:buClr>
              <a:buSzPts val="1100"/>
              <a:buNone/>
              <a:defRPr sz="1100"/>
            </a:lvl2pPr>
            <a:lvl3pPr marL="1371600" lvl="2" indent="-228600" algn="l">
              <a:lnSpc>
                <a:spcPct val="90000"/>
              </a:lnSpc>
              <a:spcBef>
                <a:spcPts val="400"/>
              </a:spcBef>
              <a:spcAft>
                <a:spcPts val="0"/>
              </a:spcAft>
              <a:buClr>
                <a:srgbClr val="000000"/>
              </a:buClr>
              <a:buSzPts val="900"/>
              <a:buNone/>
              <a:defRPr sz="900"/>
            </a:lvl3pPr>
            <a:lvl4pPr marL="1828800" lvl="3" indent="-228600" algn="l">
              <a:lnSpc>
                <a:spcPct val="90000"/>
              </a:lnSpc>
              <a:spcBef>
                <a:spcPts val="400"/>
              </a:spcBef>
              <a:spcAft>
                <a:spcPts val="0"/>
              </a:spcAft>
              <a:buClr>
                <a:srgbClr val="000000"/>
              </a:buClr>
              <a:buSzPts val="800"/>
              <a:buNone/>
              <a:defRPr sz="800"/>
            </a:lvl4pPr>
            <a:lvl5pPr marL="2286000" lvl="4" indent="-228600" algn="l">
              <a:lnSpc>
                <a:spcPct val="90000"/>
              </a:lnSpc>
              <a:spcBef>
                <a:spcPts val="400"/>
              </a:spcBef>
              <a:spcAft>
                <a:spcPts val="0"/>
              </a:spcAft>
              <a:buClr>
                <a:srgbClr val="00000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cxnSp>
        <p:nvCxnSpPr>
          <p:cNvPr id="93" name="Google Shape;93;p18"/>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94" name="Google Shape;94;p18"/>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95" name="Google Shape;95;p18"/>
          <p:cNvCxnSpPr/>
          <p:nvPr/>
        </p:nvCxnSpPr>
        <p:spPr>
          <a:xfrm>
            <a:off x="629841" y="553224"/>
            <a:ext cx="3780467" cy="0"/>
          </a:xfrm>
          <a:prstGeom prst="straightConnector1">
            <a:avLst/>
          </a:prstGeom>
          <a:noFill/>
          <a:ln w="12700" cap="flat" cmpd="sng">
            <a:solidFill>
              <a:schemeClr val="dk1"/>
            </a:solidFill>
            <a:prstDash val="solid"/>
            <a:miter lim="800000"/>
            <a:headEnd type="none" w="sm" len="sm"/>
            <a:tailEnd type="none" w="sm" len="sm"/>
          </a:ln>
        </p:spPr>
      </p:cxnSp>
      <p:cxnSp>
        <p:nvCxnSpPr>
          <p:cNvPr id="96" name="Google Shape;96;p18"/>
          <p:cNvCxnSpPr/>
          <p:nvPr/>
        </p:nvCxnSpPr>
        <p:spPr>
          <a:xfrm rot="10800000" flipH="1">
            <a:off x="629841" y="1361219"/>
            <a:ext cx="3780467" cy="1"/>
          </a:xfrm>
          <a:prstGeom prst="straightConnector1">
            <a:avLst/>
          </a:prstGeom>
          <a:noFill/>
          <a:ln w="12700" cap="flat" cmpd="sng">
            <a:solidFill>
              <a:schemeClr val="dk1"/>
            </a:solidFill>
            <a:prstDash val="solid"/>
            <a:miter lim="800000"/>
            <a:headEnd type="none" w="sm" len="sm"/>
            <a:tailEnd type="none" w="sm" len="sm"/>
          </a:ln>
        </p:spPr>
      </p:cxnSp>
      <p:pic>
        <p:nvPicPr>
          <p:cNvPr id="97" name="Google Shape;97;p18"/>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98" name="Google Shape;98;p18"/>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18"/>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8"/>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635416" y="593490"/>
            <a:ext cx="3779999" cy="71485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03" name="Google Shape;103;p19"/>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04" name="Google Shape;104;p19"/>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105" name="Google Shape;105;p19"/>
          <p:cNvCxnSpPr/>
          <p:nvPr/>
        </p:nvCxnSpPr>
        <p:spPr>
          <a:xfrm>
            <a:off x="629841" y="553224"/>
            <a:ext cx="3779999" cy="0"/>
          </a:xfrm>
          <a:prstGeom prst="straightConnector1">
            <a:avLst/>
          </a:prstGeom>
          <a:noFill/>
          <a:ln w="12700" cap="flat" cmpd="sng">
            <a:solidFill>
              <a:schemeClr val="dk1"/>
            </a:solidFill>
            <a:prstDash val="solid"/>
            <a:miter lim="800000"/>
            <a:headEnd type="none" w="sm" len="sm"/>
            <a:tailEnd type="none" w="sm" len="sm"/>
          </a:ln>
        </p:spPr>
      </p:cxnSp>
      <p:cxnSp>
        <p:nvCxnSpPr>
          <p:cNvPr id="106" name="Google Shape;106;p19"/>
          <p:cNvCxnSpPr/>
          <p:nvPr/>
        </p:nvCxnSpPr>
        <p:spPr>
          <a:xfrm>
            <a:off x="629841" y="1361220"/>
            <a:ext cx="3779999" cy="0"/>
          </a:xfrm>
          <a:prstGeom prst="straightConnector1">
            <a:avLst/>
          </a:prstGeom>
          <a:noFill/>
          <a:ln w="12700" cap="flat" cmpd="sng">
            <a:solidFill>
              <a:schemeClr val="dk1"/>
            </a:solidFill>
            <a:prstDash val="solid"/>
            <a:miter lim="800000"/>
            <a:headEnd type="none" w="sm" len="sm"/>
            <a:tailEnd type="none" w="sm" len="sm"/>
          </a:ln>
        </p:spPr>
      </p:cxnSp>
      <p:sp>
        <p:nvSpPr>
          <p:cNvPr id="107" name="Google Shape;107;p19"/>
          <p:cNvSpPr txBox="1">
            <a:spLocks noGrp="1"/>
          </p:cNvSpPr>
          <p:nvPr>
            <p:ph type="body" idx="1"/>
          </p:nvPr>
        </p:nvSpPr>
        <p:spPr>
          <a:xfrm>
            <a:off x="635416" y="1545431"/>
            <a:ext cx="3780000" cy="3009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19"/>
          <p:cNvSpPr txBox="1">
            <a:spLocks noGrp="1"/>
          </p:cNvSpPr>
          <p:nvPr>
            <p:ph type="body" idx="2"/>
          </p:nvPr>
        </p:nvSpPr>
        <p:spPr>
          <a:xfrm>
            <a:off x="4735350" y="1545431"/>
            <a:ext cx="3780000" cy="301109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19"/>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0" name="Google Shape;110;p19"/>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111" name="Google Shape;111;p19"/>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9"/>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635417" y="588300"/>
            <a:ext cx="3780466" cy="730546"/>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0"/>
          <p:cNvSpPr>
            <a:spLocks noGrp="1"/>
          </p:cNvSpPr>
          <p:nvPr>
            <p:ph type="pic" idx="2"/>
          </p:nvPr>
        </p:nvSpPr>
        <p:spPr>
          <a:xfrm>
            <a:off x="3887391" y="1545431"/>
            <a:ext cx="4629150" cy="285035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400"/>
              <a:buFont typeface="Arial"/>
              <a:buNone/>
              <a:defRPr sz="2400" b="0" i="0" u="none" strike="noStrike" cap="none">
                <a:solidFill>
                  <a:srgbClr val="000000"/>
                </a:solidFill>
                <a:latin typeface="Oswald Regular"/>
                <a:ea typeface="Oswald Regular"/>
                <a:cs typeface="Oswald Regular"/>
                <a:sym typeface="Oswald Regular"/>
              </a:defRPr>
            </a:lvl1pPr>
            <a:lvl2pPr marR="0" lvl="1" algn="l" rtl="0">
              <a:lnSpc>
                <a:spcPct val="90000"/>
              </a:lnSpc>
              <a:spcBef>
                <a:spcPts val="400"/>
              </a:spcBef>
              <a:spcAft>
                <a:spcPts val="0"/>
              </a:spcAft>
              <a:buClr>
                <a:srgbClr val="000000"/>
              </a:buClr>
              <a:buSzPts val="2100"/>
              <a:buFont typeface="Arial"/>
              <a:buNone/>
              <a:defRPr sz="2100" b="0" i="0" u="none" strike="noStrike" cap="none">
                <a:solidFill>
                  <a:srgbClr val="000000"/>
                </a:solidFill>
                <a:latin typeface="Oswald Regular"/>
                <a:ea typeface="Oswald Regular"/>
                <a:cs typeface="Oswald Regular"/>
                <a:sym typeface="Oswald Regular"/>
              </a:defRPr>
            </a:lvl2pPr>
            <a:lvl3pPr marR="0" lvl="2" algn="l" rtl="0">
              <a:lnSpc>
                <a:spcPct val="90000"/>
              </a:lnSpc>
              <a:spcBef>
                <a:spcPts val="400"/>
              </a:spcBef>
              <a:spcAft>
                <a:spcPts val="0"/>
              </a:spcAft>
              <a:buClr>
                <a:srgbClr val="000000"/>
              </a:buClr>
              <a:buSzPts val="1800"/>
              <a:buFont typeface="Arial"/>
              <a:buNone/>
              <a:defRPr sz="1800" b="0" i="0" u="none" strike="noStrike" cap="none">
                <a:solidFill>
                  <a:srgbClr val="000000"/>
                </a:solidFill>
                <a:latin typeface="Oswald Regular"/>
                <a:ea typeface="Oswald Regular"/>
                <a:cs typeface="Oswald Regular"/>
                <a:sym typeface="Oswald Regular"/>
              </a:defRPr>
            </a:lvl3pPr>
            <a:lvl4pPr marR="0" lvl="3" algn="l" rtl="0">
              <a:lnSpc>
                <a:spcPct val="90000"/>
              </a:lnSpc>
              <a:spcBef>
                <a:spcPts val="400"/>
              </a:spcBef>
              <a:spcAft>
                <a:spcPts val="0"/>
              </a:spcAft>
              <a:buClr>
                <a:srgbClr val="000000"/>
              </a:buClr>
              <a:buSzPts val="1500"/>
              <a:buFont typeface="Arial"/>
              <a:buNone/>
              <a:defRPr sz="1500" b="0" i="0" u="none" strike="noStrike" cap="none">
                <a:solidFill>
                  <a:srgbClr val="000000"/>
                </a:solidFill>
                <a:latin typeface="Oswald Regular"/>
                <a:ea typeface="Oswald Regular"/>
                <a:cs typeface="Oswald Regular"/>
                <a:sym typeface="Oswald Regular"/>
              </a:defRPr>
            </a:lvl4pPr>
            <a:lvl5pPr marR="0" lvl="4" algn="l" rtl="0">
              <a:lnSpc>
                <a:spcPct val="90000"/>
              </a:lnSpc>
              <a:spcBef>
                <a:spcPts val="400"/>
              </a:spcBef>
              <a:spcAft>
                <a:spcPts val="0"/>
              </a:spcAft>
              <a:buClr>
                <a:srgbClr val="000000"/>
              </a:buClr>
              <a:buSzPts val="1500"/>
              <a:buFont typeface="Arial"/>
              <a:buNone/>
              <a:defRPr sz="1500" b="0" i="0" u="none" strike="noStrike" cap="none">
                <a:solidFill>
                  <a:srgbClr val="000000"/>
                </a:solidFill>
                <a:latin typeface="Oswald Regular"/>
                <a:ea typeface="Oswald Regular"/>
                <a:cs typeface="Oswald Regular"/>
                <a:sym typeface="Oswald Regular"/>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16" name="Google Shape;116;p20"/>
          <p:cNvSpPr txBox="1">
            <a:spLocks noGrp="1"/>
          </p:cNvSpPr>
          <p:nvPr>
            <p:ph type="body" idx="1"/>
          </p:nvPr>
        </p:nvSpPr>
        <p:spPr>
          <a:xfrm>
            <a:off x="635416" y="1545432"/>
            <a:ext cx="2949178" cy="2856309"/>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00000"/>
              </a:buClr>
              <a:buSzPts val="1200"/>
              <a:buNone/>
              <a:defRPr sz="1200"/>
            </a:lvl1pPr>
            <a:lvl2pPr marL="914400" lvl="1" indent="-228600" algn="l">
              <a:lnSpc>
                <a:spcPct val="90000"/>
              </a:lnSpc>
              <a:spcBef>
                <a:spcPts val="400"/>
              </a:spcBef>
              <a:spcAft>
                <a:spcPts val="0"/>
              </a:spcAft>
              <a:buClr>
                <a:srgbClr val="000000"/>
              </a:buClr>
              <a:buSzPts val="1100"/>
              <a:buNone/>
              <a:defRPr sz="1100"/>
            </a:lvl2pPr>
            <a:lvl3pPr marL="1371600" lvl="2" indent="-228600" algn="l">
              <a:lnSpc>
                <a:spcPct val="90000"/>
              </a:lnSpc>
              <a:spcBef>
                <a:spcPts val="400"/>
              </a:spcBef>
              <a:spcAft>
                <a:spcPts val="0"/>
              </a:spcAft>
              <a:buClr>
                <a:srgbClr val="000000"/>
              </a:buClr>
              <a:buSzPts val="900"/>
              <a:buNone/>
              <a:defRPr sz="900"/>
            </a:lvl3pPr>
            <a:lvl4pPr marL="1828800" lvl="3" indent="-228600" algn="l">
              <a:lnSpc>
                <a:spcPct val="90000"/>
              </a:lnSpc>
              <a:spcBef>
                <a:spcPts val="400"/>
              </a:spcBef>
              <a:spcAft>
                <a:spcPts val="0"/>
              </a:spcAft>
              <a:buClr>
                <a:srgbClr val="000000"/>
              </a:buClr>
              <a:buSzPts val="800"/>
              <a:buNone/>
              <a:defRPr sz="800"/>
            </a:lvl4pPr>
            <a:lvl5pPr marL="2286000" lvl="4" indent="-228600" algn="l">
              <a:lnSpc>
                <a:spcPct val="90000"/>
              </a:lnSpc>
              <a:spcBef>
                <a:spcPts val="400"/>
              </a:spcBef>
              <a:spcAft>
                <a:spcPts val="0"/>
              </a:spcAft>
              <a:buClr>
                <a:srgbClr val="00000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7" name="Google Shape;117;p20"/>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118" name="Google Shape;118;p20"/>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119" name="Google Shape;119;p20"/>
          <p:cNvCxnSpPr/>
          <p:nvPr/>
        </p:nvCxnSpPr>
        <p:spPr>
          <a:xfrm>
            <a:off x="629841" y="1361220"/>
            <a:ext cx="3780467" cy="0"/>
          </a:xfrm>
          <a:prstGeom prst="straightConnector1">
            <a:avLst/>
          </a:prstGeom>
          <a:noFill/>
          <a:ln w="12700" cap="flat" cmpd="sng">
            <a:solidFill>
              <a:schemeClr val="dk1"/>
            </a:solidFill>
            <a:prstDash val="solid"/>
            <a:miter lim="800000"/>
            <a:headEnd type="none" w="sm" len="sm"/>
            <a:tailEnd type="none" w="sm" len="sm"/>
          </a:ln>
        </p:spPr>
      </p:cxnSp>
      <p:cxnSp>
        <p:nvCxnSpPr>
          <p:cNvPr id="120" name="Google Shape;120;p20"/>
          <p:cNvCxnSpPr/>
          <p:nvPr/>
        </p:nvCxnSpPr>
        <p:spPr>
          <a:xfrm>
            <a:off x="629841" y="553224"/>
            <a:ext cx="3780467" cy="0"/>
          </a:xfrm>
          <a:prstGeom prst="straightConnector1">
            <a:avLst/>
          </a:prstGeom>
          <a:noFill/>
          <a:ln w="12700" cap="flat" cmpd="sng">
            <a:solidFill>
              <a:schemeClr val="dk1"/>
            </a:solidFill>
            <a:prstDash val="solid"/>
            <a:miter lim="800000"/>
            <a:headEnd type="none" w="sm" len="sm"/>
            <a:tailEnd type="none" w="sm" len="sm"/>
          </a:ln>
        </p:spPr>
      </p:cxnSp>
      <p:pic>
        <p:nvPicPr>
          <p:cNvPr id="121" name="Google Shape;121;p20"/>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122" name="Google Shape;122;p20"/>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0"/>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0"/>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631869" y="343130"/>
            <a:ext cx="6825343" cy="908788"/>
          </a:xfrm>
          <a:prstGeom prst="rect">
            <a:avLst/>
          </a:prstGeom>
          <a:noFill/>
          <a:ln>
            <a:noFill/>
          </a:ln>
        </p:spPr>
        <p:txBody>
          <a:bodyPr spcFirstLastPara="1" wrap="square" lIns="0" tIns="34275" rIns="0" bIns="34275" anchor="t"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27" name="Google Shape;127;p21"/>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128" name="Google Shape;128;p21"/>
          <p:cNvCxnSpPr/>
          <p:nvPr/>
        </p:nvCxnSpPr>
        <p:spPr>
          <a:xfrm>
            <a:off x="629841" y="1356122"/>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29" name="Google Shape;129;p21"/>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1"/>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rgbClr val="000000"/>
              </a:buClr>
              <a:buSzPts val="4100"/>
              <a:buFont typeface="Oswald"/>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rgbClr val="000000"/>
              </a:buClr>
              <a:buSzPts val="2000"/>
              <a:buNone/>
              <a:defRPr sz="2000" b="1" i="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4" name="Google Shape;134;p22"/>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2"/>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628650" y="273844"/>
            <a:ext cx="560886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3"/>
          <p:cNvSpPr txBox="1">
            <a:spLocks noGrp="1"/>
          </p:cNvSpPr>
          <p:nvPr>
            <p:ph type="body" idx="1"/>
          </p:nvPr>
        </p:nvSpPr>
        <p:spPr>
          <a:xfrm>
            <a:off x="628650" y="1356122"/>
            <a:ext cx="7886700" cy="327659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3"/>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3"/>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0000"/>
              </a:buClr>
              <a:buSzPts val="4500"/>
              <a:buFont typeface="Oswald"/>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3" name="Google Shape;143;p24"/>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919191"/>
              </a:buClr>
              <a:buSzPts val="1800"/>
              <a:buNone/>
              <a:defRPr sz="1800">
                <a:solidFill>
                  <a:srgbClr val="919191"/>
                </a:solidFill>
              </a:defRPr>
            </a:lvl1pPr>
            <a:lvl2pPr marL="914400" lvl="1" indent="-228600" algn="l">
              <a:lnSpc>
                <a:spcPct val="90000"/>
              </a:lnSpc>
              <a:spcBef>
                <a:spcPts val="400"/>
              </a:spcBef>
              <a:spcAft>
                <a:spcPts val="0"/>
              </a:spcAft>
              <a:buClr>
                <a:srgbClr val="919191"/>
              </a:buClr>
              <a:buSzPts val="1500"/>
              <a:buNone/>
              <a:defRPr sz="1500">
                <a:solidFill>
                  <a:srgbClr val="919191"/>
                </a:solidFill>
              </a:defRPr>
            </a:lvl2pPr>
            <a:lvl3pPr marL="1371600" lvl="2" indent="-228600" algn="l">
              <a:lnSpc>
                <a:spcPct val="90000"/>
              </a:lnSpc>
              <a:spcBef>
                <a:spcPts val="400"/>
              </a:spcBef>
              <a:spcAft>
                <a:spcPts val="0"/>
              </a:spcAft>
              <a:buClr>
                <a:srgbClr val="919191"/>
              </a:buClr>
              <a:buSzPts val="1400"/>
              <a:buNone/>
              <a:defRPr sz="1400">
                <a:solidFill>
                  <a:srgbClr val="919191"/>
                </a:solidFill>
              </a:defRPr>
            </a:lvl3pPr>
            <a:lvl4pPr marL="1828800" lvl="3" indent="-228600" algn="l">
              <a:lnSpc>
                <a:spcPct val="90000"/>
              </a:lnSpc>
              <a:spcBef>
                <a:spcPts val="400"/>
              </a:spcBef>
              <a:spcAft>
                <a:spcPts val="0"/>
              </a:spcAft>
              <a:buClr>
                <a:srgbClr val="919191"/>
              </a:buClr>
              <a:buSzPts val="1200"/>
              <a:buNone/>
              <a:defRPr sz="1200">
                <a:solidFill>
                  <a:srgbClr val="919191"/>
                </a:solidFill>
              </a:defRPr>
            </a:lvl4pPr>
            <a:lvl5pPr marL="2286000" lvl="4" indent="-228600" algn="l">
              <a:lnSpc>
                <a:spcPct val="90000"/>
              </a:lnSpc>
              <a:spcBef>
                <a:spcPts val="400"/>
              </a:spcBef>
              <a:spcAft>
                <a:spcPts val="0"/>
              </a:spcAft>
              <a:buClr>
                <a:srgbClr val="919191"/>
              </a:buClr>
              <a:buSzPts val="1200"/>
              <a:buNone/>
              <a:defRPr sz="1200">
                <a:solidFill>
                  <a:srgbClr val="919191"/>
                </a:solidFill>
              </a:defRPr>
            </a:lvl5pPr>
            <a:lvl6pPr marL="2743200" lvl="5" indent="-228600" algn="l">
              <a:lnSpc>
                <a:spcPct val="90000"/>
              </a:lnSpc>
              <a:spcBef>
                <a:spcPts val="400"/>
              </a:spcBef>
              <a:spcAft>
                <a:spcPts val="0"/>
              </a:spcAft>
              <a:buClr>
                <a:srgbClr val="919191"/>
              </a:buClr>
              <a:buSzPts val="1200"/>
              <a:buNone/>
              <a:defRPr sz="1200">
                <a:solidFill>
                  <a:srgbClr val="919191"/>
                </a:solidFill>
              </a:defRPr>
            </a:lvl6pPr>
            <a:lvl7pPr marL="3200400" lvl="6" indent="-228600" algn="l">
              <a:lnSpc>
                <a:spcPct val="90000"/>
              </a:lnSpc>
              <a:spcBef>
                <a:spcPts val="400"/>
              </a:spcBef>
              <a:spcAft>
                <a:spcPts val="0"/>
              </a:spcAft>
              <a:buClr>
                <a:srgbClr val="919191"/>
              </a:buClr>
              <a:buSzPts val="1200"/>
              <a:buNone/>
              <a:defRPr sz="1200">
                <a:solidFill>
                  <a:srgbClr val="919191"/>
                </a:solidFill>
              </a:defRPr>
            </a:lvl7pPr>
            <a:lvl8pPr marL="3657600" lvl="7" indent="-228600" algn="l">
              <a:lnSpc>
                <a:spcPct val="90000"/>
              </a:lnSpc>
              <a:spcBef>
                <a:spcPts val="400"/>
              </a:spcBef>
              <a:spcAft>
                <a:spcPts val="0"/>
              </a:spcAft>
              <a:buClr>
                <a:srgbClr val="919191"/>
              </a:buClr>
              <a:buSzPts val="1200"/>
              <a:buNone/>
              <a:defRPr sz="1200">
                <a:solidFill>
                  <a:srgbClr val="919191"/>
                </a:solidFill>
              </a:defRPr>
            </a:lvl8pPr>
            <a:lvl9pPr marL="4114800" lvl="8" indent="-228600" algn="l">
              <a:lnSpc>
                <a:spcPct val="90000"/>
              </a:lnSpc>
              <a:spcBef>
                <a:spcPts val="400"/>
              </a:spcBef>
              <a:spcAft>
                <a:spcPts val="0"/>
              </a:spcAft>
              <a:buClr>
                <a:srgbClr val="919191"/>
              </a:buClr>
              <a:buSzPts val="1200"/>
              <a:buNone/>
              <a:defRPr sz="1200">
                <a:solidFill>
                  <a:srgbClr val="919191"/>
                </a:solidFill>
              </a:defRPr>
            </a:lvl9pPr>
          </a:lstStyle>
          <a:p>
            <a:endParaRPr/>
          </a:p>
        </p:txBody>
      </p:sp>
      <p:sp>
        <p:nvSpPr>
          <p:cNvPr id="144" name="Google Shape;144;p24"/>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4"/>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628650" y="273844"/>
            <a:ext cx="560886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8" name="Google Shape;148;p25"/>
          <p:cNvSpPr txBox="1">
            <a:spLocks noGrp="1"/>
          </p:cNvSpPr>
          <p:nvPr>
            <p:ph type="body" idx="1"/>
          </p:nvPr>
        </p:nvSpPr>
        <p:spPr>
          <a:xfrm rot="5400000">
            <a:off x="2933701" y="-948928"/>
            <a:ext cx="3276599"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5"/>
          <p:cNvSpPr txBox="1">
            <a:spLocks noGrp="1"/>
          </p:cNvSpPr>
          <p:nvPr>
            <p:ph type="dt" idx="10"/>
          </p:nvPr>
        </p:nvSpPr>
        <p:spPr>
          <a:xfrm>
            <a:off x="628650" y="4842416"/>
            <a:ext cx="885128" cy="159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0" name="Google Shape;150;p25"/>
          <p:cNvSpPr txBox="1">
            <a:spLocks noGrp="1"/>
          </p:cNvSpPr>
          <p:nvPr>
            <p:ph type="ftr" idx="11"/>
          </p:nvPr>
        </p:nvSpPr>
        <p:spPr>
          <a:xfrm>
            <a:off x="5227134" y="4842416"/>
            <a:ext cx="2768290" cy="159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25"/>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 name="Google Shape;154;p26"/>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26"/>
          <p:cNvSpPr txBox="1">
            <a:spLocks noGrp="1"/>
          </p:cNvSpPr>
          <p:nvPr>
            <p:ph type="dt" idx="10"/>
          </p:nvPr>
        </p:nvSpPr>
        <p:spPr>
          <a:xfrm>
            <a:off x="628650" y="4842416"/>
            <a:ext cx="885128" cy="159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6" name="Google Shape;156;p26"/>
          <p:cNvSpPr txBox="1">
            <a:spLocks noGrp="1"/>
          </p:cNvSpPr>
          <p:nvPr>
            <p:ph type="ftr" idx="11"/>
          </p:nvPr>
        </p:nvSpPr>
        <p:spPr>
          <a:xfrm>
            <a:off x="5227134" y="4842416"/>
            <a:ext cx="2768290" cy="159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26"/>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5"/>
        <p:cNvGrpSpPr/>
        <p:nvPr/>
      </p:nvGrpSpPr>
      <p:grpSpPr>
        <a:xfrm>
          <a:off x="0" y="0"/>
          <a:ext cx="0" cy="0"/>
          <a:chOff x="0" y="0"/>
          <a:chExt cx="0" cy="0"/>
        </a:xfrm>
      </p:grpSpPr>
      <p:sp>
        <p:nvSpPr>
          <p:cNvPr id="166" name="Google Shape;166;p28"/>
          <p:cNvSpPr>
            <a:spLocks noGrp="1"/>
          </p:cNvSpPr>
          <p:nvPr>
            <p:ph type="pic" idx="2"/>
          </p:nvPr>
        </p:nvSpPr>
        <p:spPr>
          <a:xfrm>
            <a:off x="0" y="0"/>
            <a:ext cx="9144000" cy="514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100"/>
              <a:buFont typeface="Arial"/>
              <a:buChar char="•"/>
              <a:defRPr sz="2100" b="0" i="0" u="none" strike="noStrike" cap="none" baseline="30000">
                <a:solidFill>
                  <a:srgbClr val="000000"/>
                </a:solidFill>
                <a:latin typeface="Oswald Regular"/>
                <a:ea typeface="Oswald Regular"/>
                <a:cs typeface="Oswald Regular"/>
                <a:sym typeface="Oswald Regular"/>
              </a:defRPr>
            </a:lvl1pPr>
            <a:lvl2pPr marR="0" lvl="1" algn="l" rtl="0">
              <a:lnSpc>
                <a:spcPct val="90000"/>
              </a:lnSpc>
              <a:spcBef>
                <a:spcPts val="400"/>
              </a:spcBef>
              <a:spcAft>
                <a:spcPts val="0"/>
              </a:spcAft>
              <a:buClr>
                <a:srgbClr val="000000"/>
              </a:buClr>
              <a:buSzPts val="1800"/>
              <a:buFont typeface="Arial"/>
              <a:buChar char="•"/>
              <a:defRPr sz="1800" b="0" i="0" u="none" strike="noStrike" cap="none">
                <a:solidFill>
                  <a:srgbClr val="000000"/>
                </a:solidFill>
                <a:latin typeface="Oswald Regular"/>
                <a:ea typeface="Oswald Regular"/>
                <a:cs typeface="Oswald Regular"/>
                <a:sym typeface="Oswald Regular"/>
              </a:defRPr>
            </a:lvl2pPr>
            <a:lvl3pPr marR="0" lvl="2" algn="l" rtl="0">
              <a:lnSpc>
                <a:spcPct val="90000"/>
              </a:lnSpc>
              <a:spcBef>
                <a:spcPts val="400"/>
              </a:spcBef>
              <a:spcAft>
                <a:spcPts val="0"/>
              </a:spcAft>
              <a:buClr>
                <a:srgbClr val="000000"/>
              </a:buClr>
              <a:buSzPts val="1500"/>
              <a:buFont typeface="Arial"/>
              <a:buChar char="•"/>
              <a:defRPr sz="1500" b="0" i="0" u="none" strike="noStrike" cap="none">
                <a:solidFill>
                  <a:srgbClr val="000000"/>
                </a:solidFill>
                <a:latin typeface="Oswald Regular"/>
                <a:ea typeface="Oswald Regular"/>
                <a:cs typeface="Oswald Regular"/>
                <a:sym typeface="Oswald Regular"/>
              </a:defRPr>
            </a:lvl3pPr>
            <a:lvl4pPr marR="0" lvl="3"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4pPr>
            <a:lvl5pPr marR="0" lvl="4"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628649" y="337772"/>
            <a:ext cx="6220558" cy="690929"/>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100"/>
              <a:buFont typeface="Oswald"/>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29"/>
          <p:cNvSpPr txBox="1">
            <a:spLocks noGrp="1"/>
          </p:cNvSpPr>
          <p:nvPr>
            <p:ph type="body" idx="1"/>
          </p:nvPr>
        </p:nvSpPr>
        <p:spPr>
          <a:xfrm>
            <a:off x="629841" y="1356122"/>
            <a:ext cx="3885009" cy="327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29"/>
          <p:cNvSpPr txBox="1">
            <a:spLocks noGrp="1"/>
          </p:cNvSpPr>
          <p:nvPr>
            <p:ph type="body" idx="2"/>
          </p:nvPr>
        </p:nvSpPr>
        <p:spPr>
          <a:xfrm>
            <a:off x="4629150" y="1356122"/>
            <a:ext cx="3886200" cy="3276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71" name="Google Shape;171;p29"/>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72" name="Google Shape;172;p29"/>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29"/>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74" name="Google Shape;174;p29"/>
          <p:cNvCxnSpPr/>
          <p:nvPr/>
        </p:nvCxnSpPr>
        <p:spPr>
          <a:xfrm>
            <a:off x="628650" y="1091565"/>
            <a:ext cx="698862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629841" y="316564"/>
            <a:ext cx="3097530" cy="474151"/>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cxnSp>
        <p:nvCxnSpPr>
          <p:cNvPr id="177" name="Google Shape;177;p30"/>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78" name="Google Shape;178;p30"/>
          <p:cNvSpPr txBox="1">
            <a:spLocks noGrp="1"/>
          </p:cNvSpPr>
          <p:nvPr>
            <p:ph type="body" idx="1"/>
          </p:nvPr>
        </p:nvSpPr>
        <p:spPr>
          <a:xfrm>
            <a:off x="628649"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9" name="Google Shape;179;p30"/>
          <p:cNvSpPr txBox="1">
            <a:spLocks noGrp="1"/>
          </p:cNvSpPr>
          <p:nvPr>
            <p:ph type="body" idx="2"/>
          </p:nvPr>
        </p:nvSpPr>
        <p:spPr>
          <a:xfrm>
            <a:off x="4735350"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0" name="Google Shape;180;p30"/>
          <p:cNvPicPr preferRelativeResize="0"/>
          <p:nvPr/>
        </p:nvPicPr>
        <p:blipFill rotWithShape="1">
          <a:blip r:embed="rId2">
            <a:alphaModFix/>
          </a:blip>
          <a:srcRect/>
          <a:stretch/>
        </p:blipFill>
        <p:spPr>
          <a:xfrm>
            <a:off x="629841" y="4792420"/>
            <a:ext cx="179483" cy="209397"/>
          </a:xfrm>
          <a:prstGeom prst="rect">
            <a:avLst/>
          </a:prstGeom>
          <a:noFill/>
          <a:ln>
            <a:noFill/>
          </a:ln>
        </p:spPr>
      </p:pic>
      <p:sp>
        <p:nvSpPr>
          <p:cNvPr id="181" name="Google Shape;181;p30"/>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2" name="Google Shape;182;p30"/>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3" name="Google Shape;183;p30"/>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84" name="Google Shape;184;p30"/>
          <p:cNvCxnSpPr/>
          <p:nvPr/>
        </p:nvCxnSpPr>
        <p:spPr>
          <a:xfrm>
            <a:off x="629841" y="1093183"/>
            <a:ext cx="377880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629841" y="316564"/>
            <a:ext cx="3097530" cy="474151"/>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000"/>
              <a:buFont typeface="Oswald"/>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cxnSp>
        <p:nvCxnSpPr>
          <p:cNvPr id="187" name="Google Shape;187;p31"/>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188" name="Google Shape;188;p31"/>
          <p:cNvSpPr txBox="1">
            <a:spLocks noGrp="1"/>
          </p:cNvSpPr>
          <p:nvPr>
            <p:ph type="body" idx="1"/>
          </p:nvPr>
        </p:nvSpPr>
        <p:spPr>
          <a:xfrm>
            <a:off x="628649"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p31"/>
          <p:cNvSpPr txBox="1">
            <a:spLocks noGrp="1"/>
          </p:cNvSpPr>
          <p:nvPr>
            <p:ph type="body" idx="2"/>
          </p:nvPr>
        </p:nvSpPr>
        <p:spPr>
          <a:xfrm>
            <a:off x="4735350" y="1545431"/>
            <a:ext cx="3780000" cy="3044428"/>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0" name="Google Shape;190;p31"/>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92100" algn="l">
              <a:lnSpc>
                <a:spcPct val="90000"/>
              </a:lnSpc>
              <a:spcBef>
                <a:spcPts val="800"/>
              </a:spcBef>
              <a:spcAft>
                <a:spcPts val="0"/>
              </a:spcAft>
              <a:buClr>
                <a:srgbClr val="000000"/>
              </a:buClr>
              <a:buSzPts val="1000"/>
              <a:buChar char="•"/>
              <a:defRPr sz="1000" b="1" i="0">
                <a:latin typeface="Oswald"/>
                <a:ea typeface="Oswald"/>
                <a:cs typeface="Oswald"/>
                <a:sym typeface="Oswald"/>
              </a:defRPr>
            </a:lvl1pPr>
            <a:lvl2pPr marL="914400" lvl="1" indent="-323850" algn="l">
              <a:lnSpc>
                <a:spcPct val="90000"/>
              </a:lnSpc>
              <a:spcBef>
                <a:spcPts val="400"/>
              </a:spcBef>
              <a:spcAft>
                <a:spcPts val="0"/>
              </a:spcAft>
              <a:buClr>
                <a:srgbClr val="000000"/>
              </a:buClr>
              <a:buSzPts val="1500"/>
              <a:buChar char="•"/>
              <a:defRPr sz="1900"/>
            </a:lvl2pPr>
            <a:lvl3pPr marL="1371600" lvl="2" indent="-323850" algn="l">
              <a:lnSpc>
                <a:spcPct val="90000"/>
              </a:lnSpc>
              <a:spcBef>
                <a:spcPts val="400"/>
              </a:spcBef>
              <a:spcAft>
                <a:spcPts val="0"/>
              </a:spcAft>
              <a:buClr>
                <a:srgbClr val="000000"/>
              </a:buClr>
              <a:buSzPts val="1500"/>
              <a:buChar char="•"/>
              <a:defRPr sz="1600"/>
            </a:lvl3pPr>
            <a:lvl4pPr marL="1828800" lvl="3" indent="-323850" algn="l">
              <a:lnSpc>
                <a:spcPct val="90000"/>
              </a:lnSpc>
              <a:spcBef>
                <a:spcPts val="400"/>
              </a:spcBef>
              <a:spcAft>
                <a:spcPts val="0"/>
              </a:spcAft>
              <a:buClr>
                <a:srgbClr val="000000"/>
              </a:buClr>
              <a:buSzPts val="1500"/>
              <a:buChar char="•"/>
              <a:defRPr sz="1500"/>
            </a:lvl4pPr>
            <a:lvl5pPr marL="2286000" lvl="4" indent="-323850" algn="l">
              <a:lnSpc>
                <a:spcPct val="90000"/>
              </a:lnSpc>
              <a:spcBef>
                <a:spcPts val="400"/>
              </a:spcBef>
              <a:spcAft>
                <a:spcPts val="0"/>
              </a:spcAft>
              <a:buClr>
                <a:srgbClr val="00000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1" name="Google Shape;191;p31"/>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2" name="Google Shape;192;p31"/>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93" name="Google Shape;193;p31"/>
          <p:cNvCxnSpPr/>
          <p:nvPr/>
        </p:nvCxnSpPr>
        <p:spPr>
          <a:xfrm>
            <a:off x="628649" y="878059"/>
            <a:ext cx="3778808"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629841" y="326597"/>
            <a:ext cx="6790290" cy="994172"/>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3300"/>
              <a:buFont typeface="Oswal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6" name="Google Shape;196;p32"/>
          <p:cNvSpPr txBox="1">
            <a:spLocks noGrp="1"/>
          </p:cNvSpPr>
          <p:nvPr>
            <p:ph type="body" idx="1"/>
          </p:nvPr>
        </p:nvSpPr>
        <p:spPr>
          <a:xfrm>
            <a:off x="629841" y="1545431"/>
            <a:ext cx="3868340" cy="525573"/>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000000"/>
              </a:buClr>
              <a:buSzPts val="1800"/>
              <a:buNone/>
              <a:defRPr sz="1800" b="1" i="0">
                <a:latin typeface="Oswald"/>
                <a:ea typeface="Oswald"/>
                <a:cs typeface="Oswald"/>
                <a:sym typeface="Oswald"/>
              </a:defRPr>
            </a:lvl1pPr>
            <a:lvl2pPr marL="914400" lvl="1" indent="-228600" algn="l">
              <a:lnSpc>
                <a:spcPct val="90000"/>
              </a:lnSpc>
              <a:spcBef>
                <a:spcPts val="400"/>
              </a:spcBef>
              <a:spcAft>
                <a:spcPts val="0"/>
              </a:spcAft>
              <a:buClr>
                <a:srgbClr val="000000"/>
              </a:buClr>
              <a:buSzPts val="1500"/>
              <a:buNone/>
              <a:defRPr sz="1500" b="1"/>
            </a:lvl2pPr>
            <a:lvl3pPr marL="1371600" lvl="2" indent="-228600" algn="l">
              <a:lnSpc>
                <a:spcPct val="90000"/>
              </a:lnSpc>
              <a:spcBef>
                <a:spcPts val="400"/>
              </a:spcBef>
              <a:spcAft>
                <a:spcPts val="0"/>
              </a:spcAft>
              <a:buClr>
                <a:srgbClr val="000000"/>
              </a:buClr>
              <a:buSzPts val="1400"/>
              <a:buNone/>
              <a:defRPr sz="1400" b="1"/>
            </a:lvl3pPr>
            <a:lvl4pPr marL="1828800" lvl="3" indent="-228600" algn="l">
              <a:lnSpc>
                <a:spcPct val="90000"/>
              </a:lnSpc>
              <a:spcBef>
                <a:spcPts val="400"/>
              </a:spcBef>
              <a:spcAft>
                <a:spcPts val="0"/>
              </a:spcAft>
              <a:buClr>
                <a:srgbClr val="000000"/>
              </a:buClr>
              <a:buSzPts val="1200"/>
              <a:buNone/>
              <a:defRPr sz="1200" b="1"/>
            </a:lvl4pPr>
            <a:lvl5pPr marL="2286000" lvl="4" indent="-228600" algn="l">
              <a:lnSpc>
                <a:spcPct val="90000"/>
              </a:lnSpc>
              <a:spcBef>
                <a:spcPts val="400"/>
              </a:spcBef>
              <a:spcAft>
                <a:spcPts val="0"/>
              </a:spcAft>
              <a:buClr>
                <a:srgbClr val="000000"/>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7" name="Google Shape;197;p32"/>
          <p:cNvSpPr txBox="1">
            <a:spLocks noGrp="1"/>
          </p:cNvSpPr>
          <p:nvPr>
            <p:ph type="body" idx="2"/>
          </p:nvPr>
        </p:nvSpPr>
        <p:spPr>
          <a:xfrm>
            <a:off x="629841" y="2201614"/>
            <a:ext cx="3861689" cy="2440633"/>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8" name="Google Shape;198;p32"/>
          <p:cNvSpPr txBox="1">
            <a:spLocks noGrp="1"/>
          </p:cNvSpPr>
          <p:nvPr>
            <p:ph type="body" idx="3"/>
          </p:nvPr>
        </p:nvSpPr>
        <p:spPr>
          <a:xfrm>
            <a:off x="4629149" y="1545431"/>
            <a:ext cx="3885010" cy="52557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000000"/>
              </a:buClr>
              <a:buSzPts val="1800"/>
              <a:buNone/>
              <a:defRPr sz="1800" b="1" i="0">
                <a:latin typeface="Oswald"/>
                <a:ea typeface="Oswald"/>
                <a:cs typeface="Oswald"/>
                <a:sym typeface="Oswald"/>
              </a:defRPr>
            </a:lvl1pPr>
            <a:lvl2pPr marL="914400" lvl="1" indent="-228600" algn="l">
              <a:lnSpc>
                <a:spcPct val="90000"/>
              </a:lnSpc>
              <a:spcBef>
                <a:spcPts val="400"/>
              </a:spcBef>
              <a:spcAft>
                <a:spcPts val="0"/>
              </a:spcAft>
              <a:buClr>
                <a:srgbClr val="000000"/>
              </a:buClr>
              <a:buSzPts val="1500"/>
              <a:buNone/>
              <a:defRPr sz="1500" b="1"/>
            </a:lvl2pPr>
            <a:lvl3pPr marL="1371600" lvl="2" indent="-228600" algn="l">
              <a:lnSpc>
                <a:spcPct val="90000"/>
              </a:lnSpc>
              <a:spcBef>
                <a:spcPts val="400"/>
              </a:spcBef>
              <a:spcAft>
                <a:spcPts val="0"/>
              </a:spcAft>
              <a:buClr>
                <a:srgbClr val="000000"/>
              </a:buClr>
              <a:buSzPts val="1400"/>
              <a:buNone/>
              <a:defRPr sz="1400" b="1"/>
            </a:lvl3pPr>
            <a:lvl4pPr marL="1828800" lvl="3" indent="-228600" algn="l">
              <a:lnSpc>
                <a:spcPct val="90000"/>
              </a:lnSpc>
              <a:spcBef>
                <a:spcPts val="400"/>
              </a:spcBef>
              <a:spcAft>
                <a:spcPts val="0"/>
              </a:spcAft>
              <a:buClr>
                <a:srgbClr val="000000"/>
              </a:buClr>
              <a:buSzPts val="1200"/>
              <a:buNone/>
              <a:defRPr sz="1200" b="1"/>
            </a:lvl4pPr>
            <a:lvl5pPr marL="2286000" lvl="4" indent="-228600" algn="l">
              <a:lnSpc>
                <a:spcPct val="90000"/>
              </a:lnSpc>
              <a:spcBef>
                <a:spcPts val="400"/>
              </a:spcBef>
              <a:spcAft>
                <a:spcPts val="0"/>
              </a:spcAft>
              <a:buClr>
                <a:srgbClr val="000000"/>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9" name="Google Shape;199;p32"/>
          <p:cNvSpPr txBox="1">
            <a:spLocks noGrp="1"/>
          </p:cNvSpPr>
          <p:nvPr>
            <p:ph type="body" idx="4"/>
          </p:nvPr>
        </p:nvSpPr>
        <p:spPr>
          <a:xfrm>
            <a:off x="4629150" y="2188517"/>
            <a:ext cx="3887391" cy="245373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00" name="Google Shape;200;p32"/>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201" name="Google Shape;201;p32"/>
          <p:cNvCxnSpPr/>
          <p:nvPr/>
        </p:nvCxnSpPr>
        <p:spPr>
          <a:xfrm>
            <a:off x="628650" y="1356122"/>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202" name="Google Shape;202;p32"/>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3" name="Google Shape;203;p32"/>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634858" y="592161"/>
            <a:ext cx="3775450" cy="71029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6" name="Google Shape;206;p33"/>
          <p:cNvSpPr txBox="1">
            <a:spLocks noGrp="1"/>
          </p:cNvSpPr>
          <p:nvPr>
            <p:ph type="body" idx="1"/>
          </p:nvPr>
        </p:nvSpPr>
        <p:spPr>
          <a:xfrm>
            <a:off x="4193930" y="1545431"/>
            <a:ext cx="4320229" cy="2850356"/>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rgbClr val="000000"/>
              </a:buClr>
              <a:buSzPts val="2400"/>
              <a:buChar char="•"/>
              <a:defRPr sz="2400"/>
            </a:lvl1pPr>
            <a:lvl2pPr marL="914400" lvl="1" indent="-361950" algn="l">
              <a:lnSpc>
                <a:spcPct val="90000"/>
              </a:lnSpc>
              <a:spcBef>
                <a:spcPts val="400"/>
              </a:spcBef>
              <a:spcAft>
                <a:spcPts val="0"/>
              </a:spcAft>
              <a:buClr>
                <a:srgbClr val="000000"/>
              </a:buClr>
              <a:buSzPts val="2100"/>
              <a:buChar char="•"/>
              <a:defRPr sz="2100"/>
            </a:lvl2pPr>
            <a:lvl3pPr marL="1371600" lvl="2" indent="-342900" algn="l">
              <a:lnSpc>
                <a:spcPct val="90000"/>
              </a:lnSpc>
              <a:spcBef>
                <a:spcPts val="400"/>
              </a:spcBef>
              <a:spcAft>
                <a:spcPts val="0"/>
              </a:spcAft>
              <a:buClr>
                <a:srgbClr val="000000"/>
              </a:buClr>
              <a:buSzPts val="1800"/>
              <a:buChar char="•"/>
              <a:defRPr sz="1800"/>
            </a:lvl3pPr>
            <a:lvl4pPr marL="1828800" lvl="3" indent="-323850" algn="l">
              <a:lnSpc>
                <a:spcPct val="90000"/>
              </a:lnSpc>
              <a:spcBef>
                <a:spcPts val="400"/>
              </a:spcBef>
              <a:spcAft>
                <a:spcPts val="0"/>
              </a:spcAft>
              <a:buClr>
                <a:srgbClr val="000000"/>
              </a:buClr>
              <a:buSzPts val="1500"/>
              <a:buChar char="•"/>
              <a:defRPr sz="1500"/>
            </a:lvl4pPr>
            <a:lvl5pPr marL="2286000" lvl="4" indent="-323850" algn="l">
              <a:lnSpc>
                <a:spcPct val="90000"/>
              </a:lnSpc>
              <a:spcBef>
                <a:spcPts val="400"/>
              </a:spcBef>
              <a:spcAft>
                <a:spcPts val="0"/>
              </a:spcAft>
              <a:buClr>
                <a:srgbClr val="00000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7" name="Google Shape;207;p33"/>
          <p:cNvSpPr txBox="1">
            <a:spLocks noGrp="1"/>
          </p:cNvSpPr>
          <p:nvPr>
            <p:ph type="body" idx="2"/>
          </p:nvPr>
        </p:nvSpPr>
        <p:spPr>
          <a:xfrm>
            <a:off x="635416" y="1545431"/>
            <a:ext cx="3257550" cy="285631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00000"/>
              </a:buClr>
              <a:buSzPts val="1200"/>
              <a:buNone/>
              <a:defRPr sz="1200"/>
            </a:lvl1pPr>
            <a:lvl2pPr marL="914400" lvl="1" indent="-228600" algn="l">
              <a:lnSpc>
                <a:spcPct val="90000"/>
              </a:lnSpc>
              <a:spcBef>
                <a:spcPts val="400"/>
              </a:spcBef>
              <a:spcAft>
                <a:spcPts val="0"/>
              </a:spcAft>
              <a:buClr>
                <a:srgbClr val="000000"/>
              </a:buClr>
              <a:buSzPts val="1100"/>
              <a:buNone/>
              <a:defRPr sz="1100"/>
            </a:lvl2pPr>
            <a:lvl3pPr marL="1371600" lvl="2" indent="-228600" algn="l">
              <a:lnSpc>
                <a:spcPct val="90000"/>
              </a:lnSpc>
              <a:spcBef>
                <a:spcPts val="400"/>
              </a:spcBef>
              <a:spcAft>
                <a:spcPts val="0"/>
              </a:spcAft>
              <a:buClr>
                <a:srgbClr val="000000"/>
              </a:buClr>
              <a:buSzPts val="900"/>
              <a:buNone/>
              <a:defRPr sz="900"/>
            </a:lvl3pPr>
            <a:lvl4pPr marL="1828800" lvl="3" indent="-228600" algn="l">
              <a:lnSpc>
                <a:spcPct val="90000"/>
              </a:lnSpc>
              <a:spcBef>
                <a:spcPts val="400"/>
              </a:spcBef>
              <a:spcAft>
                <a:spcPts val="0"/>
              </a:spcAft>
              <a:buClr>
                <a:srgbClr val="000000"/>
              </a:buClr>
              <a:buSzPts val="800"/>
              <a:buNone/>
              <a:defRPr sz="800"/>
            </a:lvl4pPr>
            <a:lvl5pPr marL="2286000" lvl="4" indent="-228600" algn="l">
              <a:lnSpc>
                <a:spcPct val="90000"/>
              </a:lnSpc>
              <a:spcBef>
                <a:spcPts val="400"/>
              </a:spcBef>
              <a:spcAft>
                <a:spcPts val="0"/>
              </a:spcAft>
              <a:buClr>
                <a:srgbClr val="00000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cxnSp>
        <p:nvCxnSpPr>
          <p:cNvPr id="208" name="Google Shape;208;p33"/>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209" name="Google Shape;209;p33"/>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u="none" strike="noStrike" cap="none">
                <a:solidFill>
                  <a:srgbClr val="000000"/>
                </a:solidFill>
                <a:latin typeface="Oswald"/>
                <a:ea typeface="Oswald"/>
                <a:cs typeface="Oswald"/>
                <a:sym typeface="Oswald"/>
              </a:rPr>
              <a:t>ACTIVITY</a:t>
            </a:r>
            <a:endParaRPr sz="1100"/>
          </a:p>
        </p:txBody>
      </p:sp>
      <p:cxnSp>
        <p:nvCxnSpPr>
          <p:cNvPr id="210" name="Google Shape;210;p33"/>
          <p:cNvCxnSpPr/>
          <p:nvPr/>
        </p:nvCxnSpPr>
        <p:spPr>
          <a:xfrm>
            <a:off x="629841" y="553224"/>
            <a:ext cx="3780467" cy="0"/>
          </a:xfrm>
          <a:prstGeom prst="straightConnector1">
            <a:avLst/>
          </a:prstGeom>
          <a:noFill/>
          <a:ln w="12700" cap="flat" cmpd="sng">
            <a:solidFill>
              <a:schemeClr val="dk1"/>
            </a:solidFill>
            <a:prstDash val="solid"/>
            <a:miter lim="800000"/>
            <a:headEnd type="none" w="sm" len="sm"/>
            <a:tailEnd type="none" w="sm" len="sm"/>
          </a:ln>
        </p:spPr>
      </p:cxnSp>
      <p:cxnSp>
        <p:nvCxnSpPr>
          <p:cNvPr id="211" name="Google Shape;211;p33"/>
          <p:cNvCxnSpPr/>
          <p:nvPr/>
        </p:nvCxnSpPr>
        <p:spPr>
          <a:xfrm rot="10800000" flipH="1">
            <a:off x="629841" y="1361219"/>
            <a:ext cx="3780467" cy="1"/>
          </a:xfrm>
          <a:prstGeom prst="straightConnector1">
            <a:avLst/>
          </a:prstGeom>
          <a:noFill/>
          <a:ln w="12700" cap="flat" cmpd="sng">
            <a:solidFill>
              <a:schemeClr val="dk1"/>
            </a:solidFill>
            <a:prstDash val="solid"/>
            <a:miter lim="800000"/>
            <a:headEnd type="none" w="sm" len="sm"/>
            <a:tailEnd type="none" w="sm" len="sm"/>
          </a:ln>
        </p:spPr>
      </p:cxnSp>
      <p:sp>
        <p:nvSpPr>
          <p:cNvPr id="212" name="Google Shape;212;p33"/>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 name="Google Shape;213;p33"/>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4" name="Google Shape;214;p33"/>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rgbClr val="000000"/>
                </a:solidFill>
                <a:latin typeface="Oswald"/>
                <a:ea typeface="Oswald"/>
                <a:cs typeface="Oswald"/>
                <a:sym typeface="Oswald"/>
              </a:defRPr>
            </a:lvl1pPr>
            <a:lvl2pPr marL="0" lvl="1" indent="0" algn="r">
              <a:spcBef>
                <a:spcPts val="0"/>
              </a:spcBef>
              <a:buNone/>
              <a:defRPr sz="800" b="1" i="0" u="none" strike="noStrike" cap="none">
                <a:solidFill>
                  <a:srgbClr val="000000"/>
                </a:solidFill>
                <a:latin typeface="Oswald"/>
                <a:ea typeface="Oswald"/>
                <a:cs typeface="Oswald"/>
                <a:sym typeface="Oswald"/>
              </a:defRPr>
            </a:lvl2pPr>
            <a:lvl3pPr marL="0" lvl="2" indent="0" algn="r">
              <a:spcBef>
                <a:spcPts val="0"/>
              </a:spcBef>
              <a:buNone/>
              <a:defRPr sz="800" b="1" i="0" u="none" strike="noStrike" cap="none">
                <a:solidFill>
                  <a:srgbClr val="000000"/>
                </a:solidFill>
                <a:latin typeface="Oswald"/>
                <a:ea typeface="Oswald"/>
                <a:cs typeface="Oswald"/>
                <a:sym typeface="Oswald"/>
              </a:defRPr>
            </a:lvl3pPr>
            <a:lvl4pPr marL="0" lvl="3" indent="0" algn="r">
              <a:spcBef>
                <a:spcPts val="0"/>
              </a:spcBef>
              <a:buNone/>
              <a:defRPr sz="800" b="1" i="0" u="none" strike="noStrike" cap="none">
                <a:solidFill>
                  <a:srgbClr val="000000"/>
                </a:solidFill>
                <a:latin typeface="Oswald"/>
                <a:ea typeface="Oswald"/>
                <a:cs typeface="Oswald"/>
                <a:sym typeface="Oswald"/>
              </a:defRPr>
            </a:lvl4pPr>
            <a:lvl5pPr marL="0" lvl="4" indent="0" algn="r">
              <a:spcBef>
                <a:spcPts val="0"/>
              </a:spcBef>
              <a:buNone/>
              <a:defRPr sz="800" b="1" i="0" u="none" strike="noStrike" cap="none">
                <a:solidFill>
                  <a:srgbClr val="000000"/>
                </a:solidFill>
                <a:latin typeface="Oswald"/>
                <a:ea typeface="Oswald"/>
                <a:cs typeface="Oswald"/>
                <a:sym typeface="Oswald"/>
              </a:defRPr>
            </a:lvl5pPr>
            <a:lvl6pPr marL="0" lvl="5" indent="0" algn="r">
              <a:spcBef>
                <a:spcPts val="0"/>
              </a:spcBef>
              <a:buNone/>
              <a:defRPr sz="800" b="1" i="0" u="none" strike="noStrike" cap="none">
                <a:solidFill>
                  <a:srgbClr val="000000"/>
                </a:solidFill>
                <a:latin typeface="Oswald"/>
                <a:ea typeface="Oswald"/>
                <a:cs typeface="Oswald"/>
                <a:sym typeface="Oswald"/>
              </a:defRPr>
            </a:lvl6pPr>
            <a:lvl7pPr marL="0" lvl="6" indent="0" algn="r">
              <a:spcBef>
                <a:spcPts val="0"/>
              </a:spcBef>
              <a:buNone/>
              <a:defRPr sz="800" b="1" i="0" u="none" strike="noStrike" cap="none">
                <a:solidFill>
                  <a:srgbClr val="000000"/>
                </a:solidFill>
                <a:latin typeface="Oswald"/>
                <a:ea typeface="Oswald"/>
                <a:cs typeface="Oswald"/>
                <a:sym typeface="Oswald"/>
              </a:defRPr>
            </a:lvl7pPr>
            <a:lvl8pPr marL="0" lvl="7" indent="0" algn="r">
              <a:spcBef>
                <a:spcPts val="0"/>
              </a:spcBef>
              <a:buNone/>
              <a:defRPr sz="800" b="1" i="0" u="none" strike="noStrike" cap="none">
                <a:solidFill>
                  <a:srgbClr val="000000"/>
                </a:solidFill>
                <a:latin typeface="Oswald"/>
                <a:ea typeface="Oswald"/>
                <a:cs typeface="Oswald"/>
                <a:sym typeface="Oswald"/>
              </a:defRPr>
            </a:lvl8pPr>
            <a:lvl9pPr marL="0" lvl="8" indent="0" algn="r">
              <a:spcBef>
                <a:spcPts val="0"/>
              </a:spcBef>
              <a:buNone/>
              <a:defRPr sz="800" b="1" i="0" u="none" strike="noStrike" cap="none">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635416" y="593490"/>
            <a:ext cx="3779999" cy="71485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217" name="Google Shape;217;p34"/>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218" name="Google Shape;218;p34"/>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219" name="Google Shape;219;p34"/>
          <p:cNvCxnSpPr/>
          <p:nvPr/>
        </p:nvCxnSpPr>
        <p:spPr>
          <a:xfrm>
            <a:off x="629841" y="553224"/>
            <a:ext cx="3779999" cy="0"/>
          </a:xfrm>
          <a:prstGeom prst="straightConnector1">
            <a:avLst/>
          </a:prstGeom>
          <a:noFill/>
          <a:ln w="12700" cap="flat" cmpd="sng">
            <a:solidFill>
              <a:schemeClr val="dk1"/>
            </a:solidFill>
            <a:prstDash val="solid"/>
            <a:miter lim="800000"/>
            <a:headEnd type="none" w="sm" len="sm"/>
            <a:tailEnd type="none" w="sm" len="sm"/>
          </a:ln>
        </p:spPr>
      </p:cxnSp>
      <p:cxnSp>
        <p:nvCxnSpPr>
          <p:cNvPr id="220" name="Google Shape;220;p34"/>
          <p:cNvCxnSpPr/>
          <p:nvPr/>
        </p:nvCxnSpPr>
        <p:spPr>
          <a:xfrm>
            <a:off x="629841" y="1361220"/>
            <a:ext cx="3779999" cy="0"/>
          </a:xfrm>
          <a:prstGeom prst="straightConnector1">
            <a:avLst/>
          </a:prstGeom>
          <a:noFill/>
          <a:ln w="12700" cap="flat" cmpd="sng">
            <a:solidFill>
              <a:schemeClr val="dk1"/>
            </a:solidFill>
            <a:prstDash val="solid"/>
            <a:miter lim="800000"/>
            <a:headEnd type="none" w="sm" len="sm"/>
            <a:tailEnd type="none" w="sm" len="sm"/>
          </a:ln>
        </p:spPr>
      </p:cxnSp>
      <p:sp>
        <p:nvSpPr>
          <p:cNvPr id="221" name="Google Shape;221;p34"/>
          <p:cNvSpPr txBox="1">
            <a:spLocks noGrp="1"/>
          </p:cNvSpPr>
          <p:nvPr>
            <p:ph type="body" idx="1"/>
          </p:nvPr>
        </p:nvSpPr>
        <p:spPr>
          <a:xfrm>
            <a:off x="635416" y="1545431"/>
            <a:ext cx="3780000" cy="3009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2" name="Google Shape;222;p34"/>
          <p:cNvSpPr txBox="1">
            <a:spLocks noGrp="1"/>
          </p:cNvSpPr>
          <p:nvPr>
            <p:ph type="body" idx="2"/>
          </p:nvPr>
        </p:nvSpPr>
        <p:spPr>
          <a:xfrm>
            <a:off x="4735350" y="1545431"/>
            <a:ext cx="3780000" cy="301109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3" name="Google Shape;223;p34"/>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4" name="Google Shape;224;p34"/>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5" name="Google Shape;225;p34"/>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635417" y="588300"/>
            <a:ext cx="3780466" cy="730546"/>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000000"/>
              </a:buClr>
              <a:buSzPts val="2400"/>
              <a:buFont typeface="Oswa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8" name="Google Shape;228;p35"/>
          <p:cNvSpPr>
            <a:spLocks noGrp="1"/>
          </p:cNvSpPr>
          <p:nvPr>
            <p:ph type="pic" idx="2"/>
          </p:nvPr>
        </p:nvSpPr>
        <p:spPr>
          <a:xfrm>
            <a:off x="3887391" y="1545431"/>
            <a:ext cx="4629150" cy="285035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000000"/>
              </a:buClr>
              <a:buSzPts val="2400"/>
              <a:buFont typeface="Arial"/>
              <a:buNone/>
              <a:defRPr sz="2400" b="0" i="0" u="none" strike="noStrike" cap="none">
                <a:solidFill>
                  <a:srgbClr val="000000"/>
                </a:solidFill>
                <a:latin typeface="Oswald Regular"/>
                <a:ea typeface="Oswald Regular"/>
                <a:cs typeface="Oswald Regular"/>
                <a:sym typeface="Oswald Regular"/>
              </a:defRPr>
            </a:lvl1pPr>
            <a:lvl2pPr marR="0" lvl="1" algn="l" rtl="0">
              <a:lnSpc>
                <a:spcPct val="90000"/>
              </a:lnSpc>
              <a:spcBef>
                <a:spcPts val="400"/>
              </a:spcBef>
              <a:spcAft>
                <a:spcPts val="0"/>
              </a:spcAft>
              <a:buClr>
                <a:srgbClr val="000000"/>
              </a:buClr>
              <a:buSzPts val="2100"/>
              <a:buFont typeface="Arial"/>
              <a:buNone/>
              <a:defRPr sz="2100" b="0" i="0" u="none" strike="noStrike" cap="none">
                <a:solidFill>
                  <a:srgbClr val="000000"/>
                </a:solidFill>
                <a:latin typeface="Oswald Regular"/>
                <a:ea typeface="Oswald Regular"/>
                <a:cs typeface="Oswald Regular"/>
                <a:sym typeface="Oswald Regular"/>
              </a:defRPr>
            </a:lvl2pPr>
            <a:lvl3pPr marR="0" lvl="2" algn="l" rtl="0">
              <a:lnSpc>
                <a:spcPct val="90000"/>
              </a:lnSpc>
              <a:spcBef>
                <a:spcPts val="400"/>
              </a:spcBef>
              <a:spcAft>
                <a:spcPts val="0"/>
              </a:spcAft>
              <a:buClr>
                <a:srgbClr val="000000"/>
              </a:buClr>
              <a:buSzPts val="1800"/>
              <a:buFont typeface="Arial"/>
              <a:buNone/>
              <a:defRPr sz="1800" b="0" i="0" u="none" strike="noStrike" cap="none">
                <a:solidFill>
                  <a:srgbClr val="000000"/>
                </a:solidFill>
                <a:latin typeface="Oswald Regular"/>
                <a:ea typeface="Oswald Regular"/>
                <a:cs typeface="Oswald Regular"/>
                <a:sym typeface="Oswald Regular"/>
              </a:defRPr>
            </a:lvl3pPr>
            <a:lvl4pPr marR="0" lvl="3" algn="l" rtl="0">
              <a:lnSpc>
                <a:spcPct val="90000"/>
              </a:lnSpc>
              <a:spcBef>
                <a:spcPts val="400"/>
              </a:spcBef>
              <a:spcAft>
                <a:spcPts val="0"/>
              </a:spcAft>
              <a:buClr>
                <a:srgbClr val="000000"/>
              </a:buClr>
              <a:buSzPts val="1500"/>
              <a:buFont typeface="Arial"/>
              <a:buNone/>
              <a:defRPr sz="1500" b="0" i="0" u="none" strike="noStrike" cap="none">
                <a:solidFill>
                  <a:srgbClr val="000000"/>
                </a:solidFill>
                <a:latin typeface="Oswald Regular"/>
                <a:ea typeface="Oswald Regular"/>
                <a:cs typeface="Oswald Regular"/>
                <a:sym typeface="Oswald Regular"/>
              </a:defRPr>
            </a:lvl4pPr>
            <a:lvl5pPr marR="0" lvl="4" algn="l" rtl="0">
              <a:lnSpc>
                <a:spcPct val="90000"/>
              </a:lnSpc>
              <a:spcBef>
                <a:spcPts val="400"/>
              </a:spcBef>
              <a:spcAft>
                <a:spcPts val="0"/>
              </a:spcAft>
              <a:buClr>
                <a:srgbClr val="000000"/>
              </a:buClr>
              <a:buSzPts val="1500"/>
              <a:buFont typeface="Arial"/>
              <a:buNone/>
              <a:defRPr sz="1500" b="0" i="0" u="none" strike="noStrike" cap="none">
                <a:solidFill>
                  <a:srgbClr val="000000"/>
                </a:solidFill>
                <a:latin typeface="Oswald Regular"/>
                <a:ea typeface="Oswald Regular"/>
                <a:cs typeface="Oswald Regular"/>
                <a:sym typeface="Oswald Regular"/>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229" name="Google Shape;229;p35"/>
          <p:cNvSpPr txBox="1">
            <a:spLocks noGrp="1"/>
          </p:cNvSpPr>
          <p:nvPr>
            <p:ph type="body" idx="1"/>
          </p:nvPr>
        </p:nvSpPr>
        <p:spPr>
          <a:xfrm>
            <a:off x="635416" y="1545432"/>
            <a:ext cx="2949178" cy="2856309"/>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000000"/>
              </a:buClr>
              <a:buSzPts val="1200"/>
              <a:buNone/>
              <a:defRPr sz="1200"/>
            </a:lvl1pPr>
            <a:lvl2pPr marL="914400" lvl="1" indent="-228600" algn="l">
              <a:lnSpc>
                <a:spcPct val="90000"/>
              </a:lnSpc>
              <a:spcBef>
                <a:spcPts val="400"/>
              </a:spcBef>
              <a:spcAft>
                <a:spcPts val="0"/>
              </a:spcAft>
              <a:buClr>
                <a:srgbClr val="000000"/>
              </a:buClr>
              <a:buSzPts val="1100"/>
              <a:buNone/>
              <a:defRPr sz="1100"/>
            </a:lvl2pPr>
            <a:lvl3pPr marL="1371600" lvl="2" indent="-228600" algn="l">
              <a:lnSpc>
                <a:spcPct val="90000"/>
              </a:lnSpc>
              <a:spcBef>
                <a:spcPts val="400"/>
              </a:spcBef>
              <a:spcAft>
                <a:spcPts val="0"/>
              </a:spcAft>
              <a:buClr>
                <a:srgbClr val="000000"/>
              </a:buClr>
              <a:buSzPts val="900"/>
              <a:buNone/>
              <a:defRPr sz="900"/>
            </a:lvl3pPr>
            <a:lvl4pPr marL="1828800" lvl="3" indent="-228600" algn="l">
              <a:lnSpc>
                <a:spcPct val="90000"/>
              </a:lnSpc>
              <a:spcBef>
                <a:spcPts val="400"/>
              </a:spcBef>
              <a:spcAft>
                <a:spcPts val="0"/>
              </a:spcAft>
              <a:buClr>
                <a:srgbClr val="000000"/>
              </a:buClr>
              <a:buSzPts val="800"/>
              <a:buNone/>
              <a:defRPr sz="800"/>
            </a:lvl4pPr>
            <a:lvl5pPr marL="2286000" lvl="4" indent="-228600" algn="l">
              <a:lnSpc>
                <a:spcPct val="90000"/>
              </a:lnSpc>
              <a:spcBef>
                <a:spcPts val="400"/>
              </a:spcBef>
              <a:spcAft>
                <a:spcPts val="0"/>
              </a:spcAft>
              <a:buClr>
                <a:srgbClr val="00000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30" name="Google Shape;230;p35"/>
          <p:cNvSpPr txBox="1"/>
          <p:nvPr/>
        </p:nvSpPr>
        <p:spPr>
          <a:xfrm>
            <a:off x="629841" y="276225"/>
            <a:ext cx="1402346" cy="276999"/>
          </a:xfrm>
          <a:prstGeom prst="rect">
            <a:avLst/>
          </a:prstGeom>
          <a:noFill/>
          <a:ln>
            <a:noFill/>
          </a:ln>
        </p:spPr>
        <p:txBody>
          <a:bodyPr spcFirstLastPara="1" wrap="square" lIns="0" tIns="34275" rIns="0" bIns="34275" anchor="t" anchorCtr="0">
            <a:noAutofit/>
          </a:bodyPr>
          <a:lstStyle/>
          <a:p>
            <a:pPr marL="0" marR="0" lvl="0" indent="0" algn="l" rtl="0">
              <a:spcBef>
                <a:spcPts val="0"/>
              </a:spcBef>
              <a:spcAft>
                <a:spcPts val="0"/>
              </a:spcAft>
              <a:buNone/>
            </a:pPr>
            <a:r>
              <a:rPr lang="en-GB" sz="1400" b="1" i="0">
                <a:solidFill>
                  <a:srgbClr val="000000"/>
                </a:solidFill>
                <a:latin typeface="Oswald"/>
                <a:ea typeface="Oswald"/>
                <a:cs typeface="Oswald"/>
                <a:sym typeface="Oswald"/>
              </a:rPr>
              <a:t>ACTIVITY</a:t>
            </a:r>
            <a:endParaRPr sz="1100"/>
          </a:p>
        </p:txBody>
      </p:sp>
      <p:cxnSp>
        <p:nvCxnSpPr>
          <p:cNvPr id="231" name="Google Shape;231;p35"/>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232" name="Google Shape;232;p35"/>
          <p:cNvCxnSpPr/>
          <p:nvPr/>
        </p:nvCxnSpPr>
        <p:spPr>
          <a:xfrm>
            <a:off x="629841" y="1361220"/>
            <a:ext cx="3780467" cy="0"/>
          </a:xfrm>
          <a:prstGeom prst="straightConnector1">
            <a:avLst/>
          </a:prstGeom>
          <a:noFill/>
          <a:ln w="12700" cap="flat" cmpd="sng">
            <a:solidFill>
              <a:schemeClr val="dk1"/>
            </a:solidFill>
            <a:prstDash val="solid"/>
            <a:miter lim="800000"/>
            <a:headEnd type="none" w="sm" len="sm"/>
            <a:tailEnd type="none" w="sm" len="sm"/>
          </a:ln>
        </p:spPr>
      </p:cxnSp>
      <p:cxnSp>
        <p:nvCxnSpPr>
          <p:cNvPr id="233" name="Google Shape;233;p35"/>
          <p:cNvCxnSpPr/>
          <p:nvPr/>
        </p:nvCxnSpPr>
        <p:spPr>
          <a:xfrm>
            <a:off x="629841" y="553224"/>
            <a:ext cx="3780467" cy="0"/>
          </a:xfrm>
          <a:prstGeom prst="straightConnector1">
            <a:avLst/>
          </a:prstGeom>
          <a:noFill/>
          <a:ln w="12700" cap="flat" cmpd="sng">
            <a:solidFill>
              <a:schemeClr val="dk1"/>
            </a:solidFill>
            <a:prstDash val="solid"/>
            <a:miter lim="800000"/>
            <a:headEnd type="none" w="sm" len="sm"/>
            <a:tailEnd type="none" w="sm" len="sm"/>
          </a:ln>
        </p:spPr>
      </p:cxnSp>
      <p:sp>
        <p:nvSpPr>
          <p:cNvPr id="234" name="Google Shape;234;p35"/>
          <p:cNvSpPr txBox="1">
            <a:spLocks noGrp="1"/>
          </p:cNvSpPr>
          <p:nvPr>
            <p:ph type="body" idx="3"/>
          </p:nvPr>
        </p:nvSpPr>
        <p:spPr>
          <a:xfrm>
            <a:off x="876232" y="4842416"/>
            <a:ext cx="1047818" cy="159400"/>
          </a:xfrm>
          <a:prstGeom prst="rect">
            <a:avLst/>
          </a:prstGeom>
          <a:noFill/>
          <a:ln>
            <a:noFill/>
          </a:ln>
        </p:spPr>
        <p:txBody>
          <a:bodyPr spcFirstLastPara="1" wrap="square" lIns="0" tIns="0" rIns="0" bIns="0" anchor="ctr" anchorCtr="0">
            <a:noAutofit/>
          </a:bodyPr>
          <a:lstStyle>
            <a:lvl1pPr marL="457200" lvl="0" indent="-285750" algn="l">
              <a:lnSpc>
                <a:spcPct val="90000"/>
              </a:lnSpc>
              <a:spcBef>
                <a:spcPts val="800"/>
              </a:spcBef>
              <a:spcAft>
                <a:spcPts val="0"/>
              </a:spcAft>
              <a:buClr>
                <a:srgbClr val="000000"/>
              </a:buClr>
              <a:buSzPts val="900"/>
              <a:buChar char="•"/>
              <a:defRPr sz="900" b="1" i="0">
                <a:latin typeface="Oswald"/>
                <a:ea typeface="Oswald"/>
                <a:cs typeface="Oswald"/>
                <a:sym typeface="Oswald"/>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5" name="Google Shape;235;p35"/>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6" name="Google Shape;236;p35"/>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631869" y="343130"/>
            <a:ext cx="6825343" cy="908788"/>
          </a:xfrm>
          <a:prstGeom prst="rect">
            <a:avLst/>
          </a:prstGeom>
          <a:noFill/>
          <a:ln>
            <a:noFill/>
          </a:ln>
        </p:spPr>
        <p:txBody>
          <a:bodyPr spcFirstLastPara="1" wrap="square" lIns="0" tIns="34275" rIns="0" bIns="34275" anchor="t"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239" name="Google Shape;239;p36"/>
          <p:cNvCxnSpPr/>
          <p:nvPr/>
        </p:nvCxnSpPr>
        <p:spPr>
          <a:xfrm>
            <a:off x="628650" y="276225"/>
            <a:ext cx="6988628" cy="0"/>
          </a:xfrm>
          <a:prstGeom prst="straightConnector1">
            <a:avLst/>
          </a:prstGeom>
          <a:noFill/>
          <a:ln w="12700" cap="flat" cmpd="sng">
            <a:solidFill>
              <a:schemeClr val="dk1"/>
            </a:solidFill>
            <a:prstDash val="solid"/>
            <a:miter lim="800000"/>
            <a:headEnd type="none" w="sm" len="sm"/>
            <a:tailEnd type="none" w="sm" len="sm"/>
          </a:ln>
        </p:spPr>
      </p:cxnSp>
      <p:cxnSp>
        <p:nvCxnSpPr>
          <p:cNvPr id="240" name="Google Shape;240;p36"/>
          <p:cNvCxnSpPr/>
          <p:nvPr/>
        </p:nvCxnSpPr>
        <p:spPr>
          <a:xfrm>
            <a:off x="629841" y="1356122"/>
            <a:ext cx="6988628" cy="0"/>
          </a:xfrm>
          <a:prstGeom prst="straightConnector1">
            <a:avLst/>
          </a:prstGeom>
          <a:noFill/>
          <a:ln w="12700" cap="flat" cmpd="sng">
            <a:solidFill>
              <a:schemeClr val="dk1"/>
            </a:solidFill>
            <a:prstDash val="solid"/>
            <a:miter lim="800000"/>
            <a:headEnd type="none" w="sm" len="sm"/>
            <a:tailEnd type="none" w="sm" len="sm"/>
          </a:ln>
        </p:spPr>
      </p:cxnSp>
      <p:sp>
        <p:nvSpPr>
          <p:cNvPr id="241" name="Google Shape;241;p36"/>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2" name="Google Shape;242;p36"/>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3"/>
        <p:cNvGrpSpPr/>
        <p:nvPr/>
      </p:nvGrpSpPr>
      <p:grpSpPr>
        <a:xfrm>
          <a:off x="0" y="0"/>
          <a:ext cx="0" cy="0"/>
          <a:chOff x="0" y="0"/>
          <a:chExt cx="0" cy="0"/>
        </a:xfrm>
      </p:grpSpPr>
      <p:sp>
        <p:nvSpPr>
          <p:cNvPr id="244" name="Google Shape;244;p3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rgbClr val="000000"/>
              </a:buClr>
              <a:buSzPts val="4100"/>
              <a:buFont typeface="Oswald"/>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5" name="Google Shape;245;p37"/>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rgbClr val="000000"/>
              </a:buClr>
              <a:buSzPts val="2000"/>
              <a:buNone/>
              <a:defRPr sz="2000" b="1" i="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46" name="Google Shape;246;p37"/>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7" name="Google Shape;247;p37"/>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628650" y="273844"/>
            <a:ext cx="560886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0" name="Google Shape;250;p38"/>
          <p:cNvSpPr txBox="1">
            <a:spLocks noGrp="1"/>
          </p:cNvSpPr>
          <p:nvPr>
            <p:ph type="body" idx="1"/>
          </p:nvPr>
        </p:nvSpPr>
        <p:spPr>
          <a:xfrm>
            <a:off x="628650" y="1356122"/>
            <a:ext cx="7886700" cy="3276599"/>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1" name="Google Shape;251;p38"/>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2" name="Google Shape;252;p38"/>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0000"/>
              </a:buClr>
              <a:buSzPts val="4500"/>
              <a:buFont typeface="Oswald"/>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5" name="Google Shape;255;p3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919191"/>
              </a:buClr>
              <a:buSzPts val="1800"/>
              <a:buNone/>
              <a:defRPr sz="1800">
                <a:solidFill>
                  <a:srgbClr val="919191"/>
                </a:solidFill>
              </a:defRPr>
            </a:lvl1pPr>
            <a:lvl2pPr marL="914400" lvl="1" indent="-228600" algn="l">
              <a:lnSpc>
                <a:spcPct val="90000"/>
              </a:lnSpc>
              <a:spcBef>
                <a:spcPts val="400"/>
              </a:spcBef>
              <a:spcAft>
                <a:spcPts val="0"/>
              </a:spcAft>
              <a:buClr>
                <a:srgbClr val="919191"/>
              </a:buClr>
              <a:buSzPts val="1500"/>
              <a:buNone/>
              <a:defRPr sz="1500">
                <a:solidFill>
                  <a:srgbClr val="919191"/>
                </a:solidFill>
              </a:defRPr>
            </a:lvl2pPr>
            <a:lvl3pPr marL="1371600" lvl="2" indent="-228600" algn="l">
              <a:lnSpc>
                <a:spcPct val="90000"/>
              </a:lnSpc>
              <a:spcBef>
                <a:spcPts val="400"/>
              </a:spcBef>
              <a:spcAft>
                <a:spcPts val="0"/>
              </a:spcAft>
              <a:buClr>
                <a:srgbClr val="919191"/>
              </a:buClr>
              <a:buSzPts val="1400"/>
              <a:buNone/>
              <a:defRPr sz="1400">
                <a:solidFill>
                  <a:srgbClr val="919191"/>
                </a:solidFill>
              </a:defRPr>
            </a:lvl3pPr>
            <a:lvl4pPr marL="1828800" lvl="3" indent="-228600" algn="l">
              <a:lnSpc>
                <a:spcPct val="90000"/>
              </a:lnSpc>
              <a:spcBef>
                <a:spcPts val="400"/>
              </a:spcBef>
              <a:spcAft>
                <a:spcPts val="0"/>
              </a:spcAft>
              <a:buClr>
                <a:srgbClr val="919191"/>
              </a:buClr>
              <a:buSzPts val="1200"/>
              <a:buNone/>
              <a:defRPr sz="1200">
                <a:solidFill>
                  <a:srgbClr val="919191"/>
                </a:solidFill>
              </a:defRPr>
            </a:lvl4pPr>
            <a:lvl5pPr marL="2286000" lvl="4" indent="-228600" algn="l">
              <a:lnSpc>
                <a:spcPct val="90000"/>
              </a:lnSpc>
              <a:spcBef>
                <a:spcPts val="400"/>
              </a:spcBef>
              <a:spcAft>
                <a:spcPts val="0"/>
              </a:spcAft>
              <a:buClr>
                <a:srgbClr val="919191"/>
              </a:buClr>
              <a:buSzPts val="1200"/>
              <a:buNone/>
              <a:defRPr sz="1200">
                <a:solidFill>
                  <a:srgbClr val="919191"/>
                </a:solidFill>
              </a:defRPr>
            </a:lvl5pPr>
            <a:lvl6pPr marL="2743200" lvl="5" indent="-228600" algn="l">
              <a:lnSpc>
                <a:spcPct val="90000"/>
              </a:lnSpc>
              <a:spcBef>
                <a:spcPts val="400"/>
              </a:spcBef>
              <a:spcAft>
                <a:spcPts val="0"/>
              </a:spcAft>
              <a:buClr>
                <a:srgbClr val="919191"/>
              </a:buClr>
              <a:buSzPts val="1200"/>
              <a:buNone/>
              <a:defRPr sz="1200">
                <a:solidFill>
                  <a:srgbClr val="919191"/>
                </a:solidFill>
              </a:defRPr>
            </a:lvl6pPr>
            <a:lvl7pPr marL="3200400" lvl="6" indent="-228600" algn="l">
              <a:lnSpc>
                <a:spcPct val="90000"/>
              </a:lnSpc>
              <a:spcBef>
                <a:spcPts val="400"/>
              </a:spcBef>
              <a:spcAft>
                <a:spcPts val="0"/>
              </a:spcAft>
              <a:buClr>
                <a:srgbClr val="919191"/>
              </a:buClr>
              <a:buSzPts val="1200"/>
              <a:buNone/>
              <a:defRPr sz="1200">
                <a:solidFill>
                  <a:srgbClr val="919191"/>
                </a:solidFill>
              </a:defRPr>
            </a:lvl7pPr>
            <a:lvl8pPr marL="3657600" lvl="7" indent="-228600" algn="l">
              <a:lnSpc>
                <a:spcPct val="90000"/>
              </a:lnSpc>
              <a:spcBef>
                <a:spcPts val="400"/>
              </a:spcBef>
              <a:spcAft>
                <a:spcPts val="0"/>
              </a:spcAft>
              <a:buClr>
                <a:srgbClr val="919191"/>
              </a:buClr>
              <a:buSzPts val="1200"/>
              <a:buNone/>
              <a:defRPr sz="1200">
                <a:solidFill>
                  <a:srgbClr val="919191"/>
                </a:solidFill>
              </a:defRPr>
            </a:lvl8pPr>
            <a:lvl9pPr marL="4114800" lvl="8" indent="-228600" algn="l">
              <a:lnSpc>
                <a:spcPct val="90000"/>
              </a:lnSpc>
              <a:spcBef>
                <a:spcPts val="400"/>
              </a:spcBef>
              <a:spcAft>
                <a:spcPts val="0"/>
              </a:spcAft>
              <a:buClr>
                <a:srgbClr val="919191"/>
              </a:buClr>
              <a:buSzPts val="1200"/>
              <a:buNone/>
              <a:defRPr sz="1200">
                <a:solidFill>
                  <a:srgbClr val="919191"/>
                </a:solidFill>
              </a:defRPr>
            </a:lvl9pPr>
          </a:lstStyle>
          <a:p>
            <a:endParaRPr/>
          </a:p>
        </p:txBody>
      </p:sp>
      <p:sp>
        <p:nvSpPr>
          <p:cNvPr id="256" name="Google Shape;256;p39"/>
          <p:cNvSpPr txBox="1">
            <a:spLocks noGrp="1"/>
          </p:cNvSpPr>
          <p:nvPr>
            <p:ph type="ftr" idx="11"/>
          </p:nvPr>
        </p:nvSpPr>
        <p:spPr>
          <a:xfrm>
            <a:off x="5227134" y="4842416"/>
            <a:ext cx="2768290" cy="15940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100"/>
              <a:buNone/>
              <a:defRPr sz="800" b="1" i="0">
                <a:solidFill>
                  <a:schemeClr val="dk2"/>
                </a:solidFill>
                <a:latin typeface="Oswald"/>
                <a:ea typeface="Oswald"/>
                <a:cs typeface="Oswald"/>
                <a:sym typeface="Oswald"/>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7" name="Google Shape;257;p39"/>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a:solidFill>
                  <a:srgbClr val="000000"/>
                </a:solidFill>
                <a:latin typeface="Oswald"/>
                <a:ea typeface="Oswald"/>
                <a:cs typeface="Oswald"/>
                <a:sym typeface="Oswald"/>
              </a:defRPr>
            </a:lvl1pPr>
            <a:lvl2pPr marL="0" lvl="1" indent="0" algn="r">
              <a:spcBef>
                <a:spcPts val="0"/>
              </a:spcBef>
              <a:buNone/>
              <a:defRPr sz="800" b="1" i="0">
                <a:solidFill>
                  <a:srgbClr val="000000"/>
                </a:solidFill>
                <a:latin typeface="Oswald"/>
                <a:ea typeface="Oswald"/>
                <a:cs typeface="Oswald"/>
                <a:sym typeface="Oswald"/>
              </a:defRPr>
            </a:lvl2pPr>
            <a:lvl3pPr marL="0" lvl="2" indent="0" algn="r">
              <a:spcBef>
                <a:spcPts val="0"/>
              </a:spcBef>
              <a:buNone/>
              <a:defRPr sz="800" b="1" i="0">
                <a:solidFill>
                  <a:srgbClr val="000000"/>
                </a:solidFill>
                <a:latin typeface="Oswald"/>
                <a:ea typeface="Oswald"/>
                <a:cs typeface="Oswald"/>
                <a:sym typeface="Oswald"/>
              </a:defRPr>
            </a:lvl3pPr>
            <a:lvl4pPr marL="0" lvl="3" indent="0" algn="r">
              <a:spcBef>
                <a:spcPts val="0"/>
              </a:spcBef>
              <a:buNone/>
              <a:defRPr sz="800" b="1" i="0">
                <a:solidFill>
                  <a:srgbClr val="000000"/>
                </a:solidFill>
                <a:latin typeface="Oswald"/>
                <a:ea typeface="Oswald"/>
                <a:cs typeface="Oswald"/>
                <a:sym typeface="Oswald"/>
              </a:defRPr>
            </a:lvl4pPr>
            <a:lvl5pPr marL="0" lvl="4" indent="0" algn="r">
              <a:spcBef>
                <a:spcPts val="0"/>
              </a:spcBef>
              <a:buNone/>
              <a:defRPr sz="800" b="1" i="0">
                <a:solidFill>
                  <a:srgbClr val="000000"/>
                </a:solidFill>
                <a:latin typeface="Oswald"/>
                <a:ea typeface="Oswald"/>
                <a:cs typeface="Oswald"/>
                <a:sym typeface="Oswald"/>
              </a:defRPr>
            </a:lvl5pPr>
            <a:lvl6pPr marL="0" lvl="5" indent="0" algn="r">
              <a:spcBef>
                <a:spcPts val="0"/>
              </a:spcBef>
              <a:buNone/>
              <a:defRPr sz="800" b="1" i="0">
                <a:solidFill>
                  <a:srgbClr val="000000"/>
                </a:solidFill>
                <a:latin typeface="Oswald"/>
                <a:ea typeface="Oswald"/>
                <a:cs typeface="Oswald"/>
                <a:sym typeface="Oswald"/>
              </a:defRPr>
            </a:lvl6pPr>
            <a:lvl7pPr marL="0" lvl="6" indent="0" algn="r">
              <a:spcBef>
                <a:spcPts val="0"/>
              </a:spcBef>
              <a:buNone/>
              <a:defRPr sz="800" b="1" i="0">
                <a:solidFill>
                  <a:srgbClr val="000000"/>
                </a:solidFill>
                <a:latin typeface="Oswald"/>
                <a:ea typeface="Oswald"/>
                <a:cs typeface="Oswald"/>
                <a:sym typeface="Oswald"/>
              </a:defRPr>
            </a:lvl7pPr>
            <a:lvl8pPr marL="0" lvl="7" indent="0" algn="r">
              <a:spcBef>
                <a:spcPts val="0"/>
              </a:spcBef>
              <a:buNone/>
              <a:defRPr sz="800" b="1" i="0">
                <a:solidFill>
                  <a:srgbClr val="000000"/>
                </a:solidFill>
                <a:latin typeface="Oswald"/>
                <a:ea typeface="Oswald"/>
                <a:cs typeface="Oswald"/>
                <a:sym typeface="Oswald"/>
              </a:defRPr>
            </a:lvl8pPr>
            <a:lvl9pPr marL="0" lvl="8" indent="0" algn="r">
              <a:spcBef>
                <a:spcPts val="0"/>
              </a:spcBef>
              <a:buNone/>
              <a:defRPr sz="800" b="1" i="0">
                <a:solidFill>
                  <a:srgbClr val="000000"/>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628650" y="273844"/>
            <a:ext cx="5608864"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0" name="Google Shape;260;p40"/>
          <p:cNvSpPr txBox="1">
            <a:spLocks noGrp="1"/>
          </p:cNvSpPr>
          <p:nvPr>
            <p:ph type="body" idx="1"/>
          </p:nvPr>
        </p:nvSpPr>
        <p:spPr>
          <a:xfrm rot="5400000">
            <a:off x="2933701" y="-948928"/>
            <a:ext cx="3276599"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1" name="Google Shape;261;p40"/>
          <p:cNvSpPr txBox="1">
            <a:spLocks noGrp="1"/>
          </p:cNvSpPr>
          <p:nvPr>
            <p:ph type="dt" idx="10"/>
          </p:nvPr>
        </p:nvSpPr>
        <p:spPr>
          <a:xfrm>
            <a:off x="628650" y="4842416"/>
            <a:ext cx="885128" cy="159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62" name="Google Shape;262;p40"/>
          <p:cNvSpPr txBox="1">
            <a:spLocks noGrp="1"/>
          </p:cNvSpPr>
          <p:nvPr>
            <p:ph type="ftr" idx="11"/>
          </p:nvPr>
        </p:nvSpPr>
        <p:spPr>
          <a:xfrm>
            <a:off x="5227134" y="4842416"/>
            <a:ext cx="2768290" cy="159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3" name="Google Shape;263;p40"/>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0000"/>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66" name="Google Shape;266;p41"/>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000000"/>
              </a:buClr>
              <a:buSzPts val="1400"/>
              <a:buChar char="•"/>
              <a:defRPr/>
            </a:lvl1pPr>
            <a:lvl2pPr marL="914400" lvl="1" indent="-317500" algn="l">
              <a:lnSpc>
                <a:spcPct val="90000"/>
              </a:lnSpc>
              <a:spcBef>
                <a:spcPts val="400"/>
              </a:spcBef>
              <a:spcAft>
                <a:spcPts val="0"/>
              </a:spcAft>
              <a:buClr>
                <a:srgbClr val="000000"/>
              </a:buClr>
              <a:buSzPts val="1400"/>
              <a:buChar char="•"/>
              <a:defRPr/>
            </a:lvl2pPr>
            <a:lvl3pPr marL="1371600" lvl="2" indent="-317500" algn="l">
              <a:lnSpc>
                <a:spcPct val="90000"/>
              </a:lnSpc>
              <a:spcBef>
                <a:spcPts val="400"/>
              </a:spcBef>
              <a:spcAft>
                <a:spcPts val="0"/>
              </a:spcAft>
              <a:buClr>
                <a:srgbClr val="000000"/>
              </a:buClr>
              <a:buSzPts val="1400"/>
              <a:buChar char="•"/>
              <a:defRPr/>
            </a:lvl3pPr>
            <a:lvl4pPr marL="1828800" lvl="3" indent="-317500" algn="l">
              <a:lnSpc>
                <a:spcPct val="90000"/>
              </a:lnSpc>
              <a:spcBef>
                <a:spcPts val="400"/>
              </a:spcBef>
              <a:spcAft>
                <a:spcPts val="0"/>
              </a:spcAft>
              <a:buClr>
                <a:srgbClr val="000000"/>
              </a:buClr>
              <a:buSzPts val="1400"/>
              <a:buChar char="•"/>
              <a:defRPr/>
            </a:lvl4pPr>
            <a:lvl5pPr marL="2286000" lvl="4" indent="-317500" algn="l">
              <a:lnSpc>
                <a:spcPct val="90000"/>
              </a:lnSpc>
              <a:spcBef>
                <a:spcPts val="400"/>
              </a:spcBef>
              <a:spcAft>
                <a:spcPts val="0"/>
              </a:spcAft>
              <a:buClr>
                <a:srgbClr val="00000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 name="Google Shape;267;p41"/>
          <p:cNvSpPr txBox="1">
            <a:spLocks noGrp="1"/>
          </p:cNvSpPr>
          <p:nvPr>
            <p:ph type="dt" idx="10"/>
          </p:nvPr>
        </p:nvSpPr>
        <p:spPr>
          <a:xfrm>
            <a:off x="628650" y="4842416"/>
            <a:ext cx="885128" cy="1594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68" name="Google Shape;268;p41"/>
          <p:cNvSpPr txBox="1">
            <a:spLocks noGrp="1"/>
          </p:cNvSpPr>
          <p:nvPr>
            <p:ph type="ftr" idx="11"/>
          </p:nvPr>
        </p:nvSpPr>
        <p:spPr>
          <a:xfrm>
            <a:off x="5227134" y="4842416"/>
            <a:ext cx="2768290" cy="1594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69" name="Google Shape;269;p41"/>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56122"/>
            <a:ext cx="7886700" cy="327659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Oswald Regular"/>
                <a:ea typeface="Oswald Regular"/>
                <a:cs typeface="Oswald Regular"/>
                <a:sym typeface="Oswald Regular"/>
              </a:defRPr>
            </a:lvl1pPr>
            <a:lvl2pPr marL="914400" marR="0" lvl="1" indent="-342900" algn="l" rtl="0">
              <a:lnSpc>
                <a:spcPct val="90000"/>
              </a:lnSpc>
              <a:spcBef>
                <a:spcPts val="400"/>
              </a:spcBef>
              <a:spcAft>
                <a:spcPts val="0"/>
              </a:spcAft>
              <a:buClr>
                <a:srgbClr val="000000"/>
              </a:buClr>
              <a:buSzPts val="1800"/>
              <a:buFont typeface="Arial"/>
              <a:buChar char="•"/>
              <a:defRPr sz="1800" b="0" i="0" u="none" strike="noStrike" cap="none">
                <a:solidFill>
                  <a:srgbClr val="000000"/>
                </a:solidFill>
                <a:latin typeface="Oswald Regular"/>
                <a:ea typeface="Oswald Regular"/>
                <a:cs typeface="Oswald Regular"/>
                <a:sym typeface="Oswald Regular"/>
              </a:defRPr>
            </a:lvl2pPr>
            <a:lvl3pPr marL="1371600" marR="0" lvl="2" indent="-323850" algn="l" rtl="0">
              <a:lnSpc>
                <a:spcPct val="90000"/>
              </a:lnSpc>
              <a:spcBef>
                <a:spcPts val="400"/>
              </a:spcBef>
              <a:spcAft>
                <a:spcPts val="0"/>
              </a:spcAft>
              <a:buClr>
                <a:srgbClr val="000000"/>
              </a:buClr>
              <a:buSzPts val="1500"/>
              <a:buFont typeface="Arial"/>
              <a:buChar char="•"/>
              <a:defRPr sz="1500" b="0" i="0" u="none" strike="noStrike" cap="none">
                <a:solidFill>
                  <a:srgbClr val="000000"/>
                </a:solidFill>
                <a:latin typeface="Oswald Regular"/>
                <a:ea typeface="Oswald Regular"/>
                <a:cs typeface="Oswald Regular"/>
                <a:sym typeface="Oswald Regular"/>
              </a:defRPr>
            </a:lvl3pPr>
            <a:lvl4pPr marL="1828800" marR="0" lvl="3" indent="-317500"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4pPr>
            <a:lvl5pPr marL="2286000" marR="0" lvl="4" indent="-317500"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900" b="1" i="0" u="none" strike="noStrike" cap="none">
                <a:solidFill>
                  <a:schemeClr val="dk2"/>
                </a:solidFill>
                <a:latin typeface="Oswald"/>
                <a:ea typeface="Oswald"/>
                <a:cs typeface="Oswald"/>
                <a:sym typeface="Oswald"/>
              </a:defRPr>
            </a:lvl1pPr>
            <a:lvl2pPr marL="0" marR="0" lvl="1" indent="0" algn="r" rtl="0">
              <a:spcBef>
                <a:spcPts val="0"/>
              </a:spcBef>
              <a:buNone/>
              <a:defRPr sz="900" b="1" i="0" u="none" strike="noStrike" cap="none">
                <a:solidFill>
                  <a:schemeClr val="dk2"/>
                </a:solidFill>
                <a:latin typeface="Oswald"/>
                <a:ea typeface="Oswald"/>
                <a:cs typeface="Oswald"/>
                <a:sym typeface="Oswald"/>
              </a:defRPr>
            </a:lvl2pPr>
            <a:lvl3pPr marL="0" marR="0" lvl="2" indent="0" algn="r" rtl="0">
              <a:spcBef>
                <a:spcPts val="0"/>
              </a:spcBef>
              <a:buNone/>
              <a:defRPr sz="900" b="1" i="0" u="none" strike="noStrike" cap="none">
                <a:solidFill>
                  <a:schemeClr val="dk2"/>
                </a:solidFill>
                <a:latin typeface="Oswald"/>
                <a:ea typeface="Oswald"/>
                <a:cs typeface="Oswald"/>
                <a:sym typeface="Oswald"/>
              </a:defRPr>
            </a:lvl3pPr>
            <a:lvl4pPr marL="0" marR="0" lvl="3" indent="0" algn="r" rtl="0">
              <a:spcBef>
                <a:spcPts val="0"/>
              </a:spcBef>
              <a:buNone/>
              <a:defRPr sz="900" b="1" i="0" u="none" strike="noStrike" cap="none">
                <a:solidFill>
                  <a:schemeClr val="dk2"/>
                </a:solidFill>
                <a:latin typeface="Oswald"/>
                <a:ea typeface="Oswald"/>
                <a:cs typeface="Oswald"/>
                <a:sym typeface="Oswald"/>
              </a:defRPr>
            </a:lvl4pPr>
            <a:lvl5pPr marL="0" marR="0" lvl="4" indent="0" algn="r" rtl="0">
              <a:spcBef>
                <a:spcPts val="0"/>
              </a:spcBef>
              <a:buNone/>
              <a:defRPr sz="900" b="1" i="0" u="none" strike="noStrike" cap="none">
                <a:solidFill>
                  <a:schemeClr val="dk2"/>
                </a:solidFill>
                <a:latin typeface="Oswald"/>
                <a:ea typeface="Oswald"/>
                <a:cs typeface="Oswald"/>
                <a:sym typeface="Oswald"/>
              </a:defRPr>
            </a:lvl5pPr>
            <a:lvl6pPr marL="0" marR="0" lvl="5" indent="0" algn="r" rtl="0">
              <a:spcBef>
                <a:spcPts val="0"/>
              </a:spcBef>
              <a:buNone/>
              <a:defRPr sz="900" b="1" i="0" u="none" strike="noStrike" cap="none">
                <a:solidFill>
                  <a:schemeClr val="dk2"/>
                </a:solidFill>
                <a:latin typeface="Oswald"/>
                <a:ea typeface="Oswald"/>
                <a:cs typeface="Oswald"/>
                <a:sym typeface="Oswald"/>
              </a:defRPr>
            </a:lvl6pPr>
            <a:lvl7pPr marL="0" marR="0" lvl="6" indent="0" algn="r" rtl="0">
              <a:spcBef>
                <a:spcPts val="0"/>
              </a:spcBef>
              <a:buNone/>
              <a:defRPr sz="900" b="1" i="0" u="none" strike="noStrike" cap="none">
                <a:solidFill>
                  <a:schemeClr val="dk2"/>
                </a:solidFill>
                <a:latin typeface="Oswald"/>
                <a:ea typeface="Oswald"/>
                <a:cs typeface="Oswald"/>
                <a:sym typeface="Oswald"/>
              </a:defRPr>
            </a:lvl7pPr>
            <a:lvl8pPr marL="0" marR="0" lvl="7" indent="0" algn="r" rtl="0">
              <a:spcBef>
                <a:spcPts val="0"/>
              </a:spcBef>
              <a:buNone/>
              <a:defRPr sz="900" b="1" i="0" u="none" strike="noStrike" cap="none">
                <a:solidFill>
                  <a:schemeClr val="dk2"/>
                </a:solidFill>
                <a:latin typeface="Oswald"/>
                <a:ea typeface="Oswald"/>
                <a:cs typeface="Oswald"/>
                <a:sym typeface="Oswald"/>
              </a:defRPr>
            </a:lvl8pPr>
            <a:lvl9pPr marL="0" marR="0" lvl="8" indent="0" algn="r" rtl="0">
              <a:spcBef>
                <a:spcPts val="0"/>
              </a:spcBef>
              <a:buNone/>
              <a:defRPr sz="900" b="1" i="0" u="none" strike="noStrike" cap="none">
                <a:solidFill>
                  <a:schemeClr val="dk2"/>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53" name="Google Shape;53;p13"/>
          <p:cNvCxnSpPr/>
          <p:nvPr/>
        </p:nvCxnSpPr>
        <p:spPr>
          <a:xfrm>
            <a:off x="629841" y="4752146"/>
            <a:ext cx="7885510" cy="0"/>
          </a:xfrm>
          <a:prstGeom prst="straightConnector1">
            <a:avLst/>
          </a:prstGeom>
          <a:noFill/>
          <a:ln w="19050" cap="flat" cmpd="sng">
            <a:solidFill>
              <a:srgbClr val="000000"/>
            </a:solidFill>
            <a:prstDash val="solid"/>
            <a:miter lim="800000"/>
            <a:headEnd type="none" w="sm" len="sm"/>
            <a:tailEnd type="none" w="sm" len="sm"/>
          </a:ln>
        </p:spPr>
      </p:cxnSp>
      <p:pic>
        <p:nvPicPr>
          <p:cNvPr id="54" name="Google Shape;54;p13"/>
          <p:cNvPicPr preferRelativeResize="0"/>
          <p:nvPr/>
        </p:nvPicPr>
        <p:blipFill rotWithShape="1">
          <a:blip r:embed="rId15">
            <a:alphaModFix/>
          </a:blip>
          <a:srcRect/>
          <a:stretch/>
        </p:blipFill>
        <p:spPr>
          <a:xfrm>
            <a:off x="7863840" y="230837"/>
            <a:ext cx="697874" cy="883973"/>
          </a:xfrm>
          <a:prstGeom prst="rect">
            <a:avLst/>
          </a:prstGeom>
          <a:noFill/>
          <a:ln>
            <a:noFill/>
          </a:ln>
        </p:spPr>
      </p:pic>
      <p:sp>
        <p:nvSpPr>
          <p:cNvPr id="55" name="Google Shape;55;p13"/>
          <p:cNvSpPr txBox="1">
            <a:spLocks noGrp="1"/>
          </p:cNvSpPr>
          <p:nvPr>
            <p:ph type="title"/>
          </p:nvPr>
        </p:nvSpPr>
        <p:spPr>
          <a:xfrm>
            <a:off x="628650" y="273844"/>
            <a:ext cx="6564275" cy="823436"/>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000000"/>
              </a:buClr>
              <a:buSzPts val="3300"/>
              <a:buFont typeface="Oswald"/>
              <a:buNone/>
              <a:defRPr sz="3300" b="1" i="0" u="none" strike="noStrike" cap="none">
                <a:solidFill>
                  <a:srgbClr val="000000"/>
                </a:solidFill>
                <a:latin typeface="Oswald"/>
                <a:ea typeface="Oswald"/>
                <a:cs typeface="Oswald"/>
                <a:sym typeface="Oswa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6" name="Google Shape;56;p13"/>
          <p:cNvSpPr txBox="1">
            <a:spLocks noGrp="1"/>
          </p:cNvSpPr>
          <p:nvPr>
            <p:ph type="ftr" idx="11"/>
          </p:nvPr>
        </p:nvSpPr>
        <p:spPr>
          <a:xfrm>
            <a:off x="4898572" y="4897510"/>
            <a:ext cx="3086100" cy="104307"/>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91919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7"/>
          <p:cNvSpPr txBox="1">
            <a:spLocks noGrp="1"/>
          </p:cNvSpPr>
          <p:nvPr>
            <p:ph type="body" idx="1"/>
          </p:nvPr>
        </p:nvSpPr>
        <p:spPr>
          <a:xfrm>
            <a:off x="628650" y="1356122"/>
            <a:ext cx="7886700" cy="327659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Oswald Regular"/>
                <a:ea typeface="Oswald Regular"/>
                <a:cs typeface="Oswald Regular"/>
                <a:sym typeface="Oswald Regular"/>
              </a:defRPr>
            </a:lvl1pPr>
            <a:lvl2pPr marL="914400" marR="0" lvl="1" indent="-342900" algn="l" rtl="0">
              <a:lnSpc>
                <a:spcPct val="90000"/>
              </a:lnSpc>
              <a:spcBef>
                <a:spcPts val="400"/>
              </a:spcBef>
              <a:spcAft>
                <a:spcPts val="0"/>
              </a:spcAft>
              <a:buClr>
                <a:srgbClr val="000000"/>
              </a:buClr>
              <a:buSzPts val="1800"/>
              <a:buFont typeface="Arial"/>
              <a:buChar char="•"/>
              <a:defRPr sz="1800" b="0" i="0" u="none" strike="noStrike" cap="none">
                <a:solidFill>
                  <a:srgbClr val="000000"/>
                </a:solidFill>
                <a:latin typeface="Oswald Regular"/>
                <a:ea typeface="Oswald Regular"/>
                <a:cs typeface="Oswald Regular"/>
                <a:sym typeface="Oswald Regular"/>
              </a:defRPr>
            </a:lvl2pPr>
            <a:lvl3pPr marL="1371600" marR="0" lvl="2" indent="-323850" algn="l" rtl="0">
              <a:lnSpc>
                <a:spcPct val="90000"/>
              </a:lnSpc>
              <a:spcBef>
                <a:spcPts val="400"/>
              </a:spcBef>
              <a:spcAft>
                <a:spcPts val="0"/>
              </a:spcAft>
              <a:buClr>
                <a:srgbClr val="000000"/>
              </a:buClr>
              <a:buSzPts val="1500"/>
              <a:buFont typeface="Arial"/>
              <a:buChar char="•"/>
              <a:defRPr sz="1500" b="0" i="0" u="none" strike="noStrike" cap="none">
                <a:solidFill>
                  <a:srgbClr val="000000"/>
                </a:solidFill>
                <a:latin typeface="Oswald Regular"/>
                <a:ea typeface="Oswald Regular"/>
                <a:cs typeface="Oswald Regular"/>
                <a:sym typeface="Oswald Regular"/>
              </a:defRPr>
            </a:lvl3pPr>
            <a:lvl4pPr marL="1828800" marR="0" lvl="3" indent="-317500"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4pPr>
            <a:lvl5pPr marL="2286000" marR="0" lvl="4" indent="-317500" algn="l" rtl="0">
              <a:lnSpc>
                <a:spcPct val="90000"/>
              </a:lnSpc>
              <a:spcBef>
                <a:spcPts val="400"/>
              </a:spcBef>
              <a:spcAft>
                <a:spcPts val="0"/>
              </a:spcAft>
              <a:buClr>
                <a:srgbClr val="000000"/>
              </a:buClr>
              <a:buSzPts val="1400"/>
              <a:buFont typeface="Arial"/>
              <a:buChar char="•"/>
              <a:defRPr sz="1400" b="0" i="0" u="none" strike="noStrike" cap="none">
                <a:solidFill>
                  <a:srgbClr val="000000"/>
                </a:solidFill>
                <a:latin typeface="Oswald Regular"/>
                <a:ea typeface="Oswald Regular"/>
                <a:cs typeface="Oswald Regular"/>
                <a:sym typeface="Oswald Regular"/>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0" name="Google Shape;160;p27"/>
          <p:cNvSpPr txBox="1">
            <a:spLocks noGrp="1"/>
          </p:cNvSpPr>
          <p:nvPr>
            <p:ph type="sldNum" idx="12"/>
          </p:nvPr>
        </p:nvSpPr>
        <p:spPr>
          <a:xfrm>
            <a:off x="8062332" y="4897510"/>
            <a:ext cx="453018" cy="104307"/>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900" b="1" i="0" u="none" strike="noStrike" cap="none">
                <a:solidFill>
                  <a:schemeClr val="dk2"/>
                </a:solidFill>
                <a:latin typeface="Oswald"/>
                <a:ea typeface="Oswald"/>
                <a:cs typeface="Oswald"/>
                <a:sym typeface="Oswald"/>
              </a:defRPr>
            </a:lvl1pPr>
            <a:lvl2pPr marL="0" marR="0" lvl="1" indent="0" algn="r" rtl="0">
              <a:spcBef>
                <a:spcPts val="0"/>
              </a:spcBef>
              <a:buNone/>
              <a:defRPr sz="900" b="1" i="0" u="none" strike="noStrike" cap="none">
                <a:solidFill>
                  <a:schemeClr val="dk2"/>
                </a:solidFill>
                <a:latin typeface="Oswald"/>
                <a:ea typeface="Oswald"/>
                <a:cs typeface="Oswald"/>
                <a:sym typeface="Oswald"/>
              </a:defRPr>
            </a:lvl2pPr>
            <a:lvl3pPr marL="0" marR="0" lvl="2" indent="0" algn="r" rtl="0">
              <a:spcBef>
                <a:spcPts val="0"/>
              </a:spcBef>
              <a:buNone/>
              <a:defRPr sz="900" b="1" i="0" u="none" strike="noStrike" cap="none">
                <a:solidFill>
                  <a:schemeClr val="dk2"/>
                </a:solidFill>
                <a:latin typeface="Oswald"/>
                <a:ea typeface="Oswald"/>
                <a:cs typeface="Oswald"/>
                <a:sym typeface="Oswald"/>
              </a:defRPr>
            </a:lvl3pPr>
            <a:lvl4pPr marL="0" marR="0" lvl="3" indent="0" algn="r" rtl="0">
              <a:spcBef>
                <a:spcPts val="0"/>
              </a:spcBef>
              <a:buNone/>
              <a:defRPr sz="900" b="1" i="0" u="none" strike="noStrike" cap="none">
                <a:solidFill>
                  <a:schemeClr val="dk2"/>
                </a:solidFill>
                <a:latin typeface="Oswald"/>
                <a:ea typeface="Oswald"/>
                <a:cs typeface="Oswald"/>
                <a:sym typeface="Oswald"/>
              </a:defRPr>
            </a:lvl4pPr>
            <a:lvl5pPr marL="0" marR="0" lvl="4" indent="0" algn="r" rtl="0">
              <a:spcBef>
                <a:spcPts val="0"/>
              </a:spcBef>
              <a:buNone/>
              <a:defRPr sz="900" b="1" i="0" u="none" strike="noStrike" cap="none">
                <a:solidFill>
                  <a:schemeClr val="dk2"/>
                </a:solidFill>
                <a:latin typeface="Oswald"/>
                <a:ea typeface="Oswald"/>
                <a:cs typeface="Oswald"/>
                <a:sym typeface="Oswald"/>
              </a:defRPr>
            </a:lvl5pPr>
            <a:lvl6pPr marL="0" marR="0" lvl="5" indent="0" algn="r" rtl="0">
              <a:spcBef>
                <a:spcPts val="0"/>
              </a:spcBef>
              <a:buNone/>
              <a:defRPr sz="900" b="1" i="0" u="none" strike="noStrike" cap="none">
                <a:solidFill>
                  <a:schemeClr val="dk2"/>
                </a:solidFill>
                <a:latin typeface="Oswald"/>
                <a:ea typeface="Oswald"/>
                <a:cs typeface="Oswald"/>
                <a:sym typeface="Oswald"/>
              </a:defRPr>
            </a:lvl6pPr>
            <a:lvl7pPr marL="0" marR="0" lvl="6" indent="0" algn="r" rtl="0">
              <a:spcBef>
                <a:spcPts val="0"/>
              </a:spcBef>
              <a:buNone/>
              <a:defRPr sz="900" b="1" i="0" u="none" strike="noStrike" cap="none">
                <a:solidFill>
                  <a:schemeClr val="dk2"/>
                </a:solidFill>
                <a:latin typeface="Oswald"/>
                <a:ea typeface="Oswald"/>
                <a:cs typeface="Oswald"/>
                <a:sym typeface="Oswald"/>
              </a:defRPr>
            </a:lvl7pPr>
            <a:lvl8pPr marL="0" marR="0" lvl="7" indent="0" algn="r" rtl="0">
              <a:spcBef>
                <a:spcPts val="0"/>
              </a:spcBef>
              <a:buNone/>
              <a:defRPr sz="900" b="1" i="0" u="none" strike="noStrike" cap="none">
                <a:solidFill>
                  <a:schemeClr val="dk2"/>
                </a:solidFill>
                <a:latin typeface="Oswald"/>
                <a:ea typeface="Oswald"/>
                <a:cs typeface="Oswald"/>
                <a:sym typeface="Oswald"/>
              </a:defRPr>
            </a:lvl8pPr>
            <a:lvl9pPr marL="0" marR="0" lvl="8" indent="0" algn="r" rtl="0">
              <a:spcBef>
                <a:spcPts val="0"/>
              </a:spcBef>
              <a:buNone/>
              <a:defRPr sz="900" b="1" i="0" u="none" strike="noStrike" cap="none">
                <a:solidFill>
                  <a:schemeClr val="dk2"/>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t>‹#›</a:t>
            </a:fld>
            <a:endParaRPr/>
          </a:p>
        </p:txBody>
      </p:sp>
      <p:cxnSp>
        <p:nvCxnSpPr>
          <p:cNvPr id="161" name="Google Shape;161;p27"/>
          <p:cNvCxnSpPr/>
          <p:nvPr/>
        </p:nvCxnSpPr>
        <p:spPr>
          <a:xfrm>
            <a:off x="629841" y="4752146"/>
            <a:ext cx="7885510" cy="0"/>
          </a:xfrm>
          <a:prstGeom prst="straightConnector1">
            <a:avLst/>
          </a:prstGeom>
          <a:noFill/>
          <a:ln w="19050" cap="flat" cmpd="sng">
            <a:solidFill>
              <a:srgbClr val="000000"/>
            </a:solidFill>
            <a:prstDash val="solid"/>
            <a:miter lim="800000"/>
            <a:headEnd type="none" w="sm" len="sm"/>
            <a:tailEnd type="none" w="sm" len="sm"/>
          </a:ln>
        </p:spPr>
      </p:cxnSp>
      <p:pic>
        <p:nvPicPr>
          <p:cNvPr id="162" name="Google Shape;162;p27"/>
          <p:cNvPicPr preferRelativeResize="0"/>
          <p:nvPr/>
        </p:nvPicPr>
        <p:blipFill rotWithShape="1">
          <a:blip r:embed="rId16">
            <a:alphaModFix/>
          </a:blip>
          <a:srcRect/>
          <a:stretch/>
        </p:blipFill>
        <p:spPr>
          <a:xfrm>
            <a:off x="7863840" y="230837"/>
            <a:ext cx="697874" cy="883973"/>
          </a:xfrm>
          <a:prstGeom prst="rect">
            <a:avLst/>
          </a:prstGeom>
          <a:noFill/>
          <a:ln>
            <a:noFill/>
          </a:ln>
        </p:spPr>
      </p:pic>
      <p:sp>
        <p:nvSpPr>
          <p:cNvPr id="163" name="Google Shape;163;p27"/>
          <p:cNvSpPr txBox="1">
            <a:spLocks noGrp="1"/>
          </p:cNvSpPr>
          <p:nvPr>
            <p:ph type="title"/>
          </p:nvPr>
        </p:nvSpPr>
        <p:spPr>
          <a:xfrm>
            <a:off x="628650" y="273844"/>
            <a:ext cx="6564275" cy="823436"/>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000000"/>
              </a:buClr>
              <a:buSzPts val="3300"/>
              <a:buFont typeface="Oswald"/>
              <a:buNone/>
              <a:defRPr sz="3300" b="1" i="0" u="none" strike="noStrike" cap="none">
                <a:solidFill>
                  <a:srgbClr val="000000"/>
                </a:solidFill>
                <a:latin typeface="Oswald"/>
                <a:ea typeface="Oswald"/>
                <a:cs typeface="Oswald"/>
                <a:sym typeface="Oswa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4" name="Google Shape;164;p27"/>
          <p:cNvSpPr txBox="1">
            <a:spLocks noGrp="1"/>
          </p:cNvSpPr>
          <p:nvPr>
            <p:ph type="ftr" idx="11"/>
          </p:nvPr>
        </p:nvSpPr>
        <p:spPr>
          <a:xfrm>
            <a:off x="4898572" y="4897510"/>
            <a:ext cx="3086100" cy="104307"/>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91919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mailto:jabbott@minpublico.cl" TargetMode="External"/><Relationship Id="rId7" Type="http://schemas.openxmlformats.org/officeDocument/2006/relationships/hyperlink" Target="http://www.amnesty.org/writeforrights"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hyperlink" Target="https://www.instagram.com/fiscaliadechile/" TargetMode="External"/><Relationship Id="rId5" Type="http://schemas.openxmlformats.org/officeDocument/2006/relationships/hyperlink" Target="https://www.facebook.com/pages/Fiscal%C3%ADa%20Nacional/345649492241585/" TargetMode="External"/><Relationship Id="rId4" Type="http://schemas.openxmlformats.org/officeDocument/2006/relationships/hyperlink" Target="https://twitter.com/FiscaliadeChil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FiscaliadeChile"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hyperlink" Target="mailto:justiciaparagustavo@amnistia.cl" TargetMode="External"/><Relationship Id="rId4" Type="http://schemas.openxmlformats.org/officeDocument/2006/relationships/hyperlink" Target="https://www.instagram.com/fiscaliadechil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2"/>
          <p:cNvPicPr preferRelativeResize="0">
            <a:picLocks noGrp="1"/>
          </p:cNvPicPr>
          <p:nvPr>
            <p:ph type="pic" idx="2"/>
          </p:nvPr>
        </p:nvPicPr>
        <p:blipFill rotWithShape="1">
          <a:blip r:embed="rId3">
            <a:alphaModFix/>
          </a:blip>
          <a:srcRect b="10"/>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7"/>
          <p:cNvSpPr txBox="1">
            <a:spLocks noGrp="1"/>
          </p:cNvSpPr>
          <p:nvPr>
            <p:ph type="title"/>
          </p:nvPr>
        </p:nvSpPr>
        <p:spPr>
          <a:xfrm>
            <a:off x="629850" y="339202"/>
            <a:ext cx="3097500" cy="552900"/>
          </a:xfrm>
          <a:prstGeom prst="rect">
            <a:avLst/>
          </a:prstGeom>
          <a:noFill/>
          <a:ln>
            <a:noFill/>
          </a:ln>
        </p:spPr>
        <p:txBody>
          <a:bodyPr spcFirstLastPara="1" wrap="square" lIns="72000" tIns="0" rIns="68575" bIns="0" anchor="t" anchorCtr="0">
            <a:noAutofit/>
          </a:bodyPr>
          <a:lstStyle/>
          <a:p>
            <a:pPr marL="0" lvl="0" indent="0" algn="l" rtl="0">
              <a:lnSpc>
                <a:spcPct val="90000"/>
              </a:lnSpc>
              <a:spcBef>
                <a:spcPts val="0"/>
              </a:spcBef>
              <a:spcAft>
                <a:spcPts val="0"/>
              </a:spcAft>
              <a:buClr>
                <a:srgbClr val="000000"/>
              </a:buClr>
              <a:buSzPts val="1500"/>
              <a:buFont typeface="Oswald"/>
              <a:buNone/>
            </a:pPr>
            <a:r>
              <a:rPr lang="en-GB" sz="1800"/>
              <a:t>USE OF FORCE AND </a:t>
            </a:r>
            <a:endParaRPr sz="1800"/>
          </a:p>
          <a:p>
            <a:pPr marL="0" lvl="0" indent="0" algn="l" rtl="0">
              <a:lnSpc>
                <a:spcPct val="90000"/>
              </a:lnSpc>
              <a:spcBef>
                <a:spcPts val="0"/>
              </a:spcBef>
              <a:spcAft>
                <a:spcPts val="0"/>
              </a:spcAft>
              <a:buClr>
                <a:srgbClr val="000000"/>
              </a:buClr>
              <a:buSzPts val="1500"/>
              <a:buFont typeface="Oswald"/>
              <a:buNone/>
            </a:pPr>
            <a:r>
              <a:rPr lang="en-GB" sz="1800"/>
              <a:t>HUMAN RIGHTS</a:t>
            </a:r>
            <a:endParaRPr sz="1100"/>
          </a:p>
        </p:txBody>
      </p:sp>
      <p:sp>
        <p:nvSpPr>
          <p:cNvPr id="433" name="Google Shape;433;p57"/>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10</a:t>
            </a:fld>
            <a:endParaRPr sz="800" b="1">
              <a:latin typeface="Oswald"/>
              <a:ea typeface="Oswald"/>
              <a:cs typeface="Oswald"/>
              <a:sym typeface="Oswald"/>
            </a:endParaRPr>
          </a:p>
        </p:txBody>
      </p:sp>
      <p:sp>
        <p:nvSpPr>
          <p:cNvPr id="434" name="Google Shape;434;p57"/>
          <p:cNvSpPr txBox="1"/>
          <p:nvPr/>
        </p:nvSpPr>
        <p:spPr>
          <a:xfrm>
            <a:off x="629850" y="1356125"/>
            <a:ext cx="7159200" cy="32337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SzPts val="2000"/>
              <a:buFont typeface="Oswald Regular"/>
              <a:buChar char="●"/>
            </a:pPr>
            <a:r>
              <a:rPr lang="en-GB" sz="2000">
                <a:latin typeface="Oswald Regular"/>
                <a:ea typeface="Oswald Regular"/>
                <a:cs typeface="Oswald Regular"/>
                <a:sym typeface="Oswald Regular"/>
              </a:rPr>
              <a:t>Police officers must be held accountable if they misuse their powers and </a:t>
            </a:r>
            <a:br>
              <a:rPr lang="en-GB" sz="2000">
                <a:latin typeface="Oswald Regular"/>
                <a:ea typeface="Oswald Regular"/>
                <a:cs typeface="Oswald Regular"/>
                <a:sym typeface="Oswald Regular"/>
              </a:rPr>
            </a:br>
            <a:r>
              <a:rPr lang="en-GB" sz="2000">
                <a:latin typeface="Oswald Regular"/>
                <a:ea typeface="Oswald Regular"/>
                <a:cs typeface="Oswald Regular"/>
                <a:sym typeface="Oswald Regular"/>
              </a:rPr>
              <a:t>they must face due process of law </a:t>
            </a:r>
            <a:br>
              <a:rPr lang="en-GB" sz="2000">
                <a:latin typeface="Oswald Regular"/>
                <a:ea typeface="Oswald Regular"/>
                <a:cs typeface="Oswald Regular"/>
                <a:sym typeface="Oswald Regular"/>
              </a:rPr>
            </a:br>
            <a:endParaRPr sz="2000">
              <a:latin typeface="Oswald Regular"/>
              <a:ea typeface="Oswald Regular"/>
              <a:cs typeface="Oswald Regular"/>
              <a:sym typeface="Oswald Regular"/>
            </a:endParaRPr>
          </a:p>
          <a:p>
            <a:pPr marL="457200" lvl="0" indent="-355600" algn="l" rtl="0">
              <a:lnSpc>
                <a:spcPct val="115000"/>
              </a:lnSpc>
              <a:spcBef>
                <a:spcPts val="0"/>
              </a:spcBef>
              <a:spcAft>
                <a:spcPts val="0"/>
              </a:spcAft>
              <a:buSzPts val="2000"/>
              <a:buFont typeface="Oswald Regular"/>
              <a:buChar char="●"/>
            </a:pPr>
            <a:r>
              <a:rPr lang="en-GB" sz="2000">
                <a:latin typeface="Oswald Regular"/>
                <a:ea typeface="Oswald Regular"/>
                <a:cs typeface="Oswald Regular"/>
                <a:sym typeface="Oswald Regular"/>
              </a:rPr>
              <a:t>Law enforcement agencies must create an operational framework with clear instructions for what to do in situations that officers may face during their work, including decisions about whether the use of force is appropriate.</a:t>
            </a:r>
            <a:endParaRPr sz="2000">
              <a:latin typeface="Oswald Regular"/>
              <a:ea typeface="Oswald Regular"/>
              <a:cs typeface="Oswald Regular"/>
              <a:sym typeface="Oswald Regular"/>
            </a:endParaRPr>
          </a:p>
        </p:txBody>
      </p:sp>
      <p:sp>
        <p:nvSpPr>
          <p:cNvPr id="435" name="Google Shape;435;p57"/>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8"/>
          <p:cNvSpPr txBox="1">
            <a:spLocks noGrp="1"/>
          </p:cNvSpPr>
          <p:nvPr>
            <p:ph type="title"/>
          </p:nvPr>
        </p:nvSpPr>
        <p:spPr>
          <a:xfrm>
            <a:off x="629850" y="339200"/>
            <a:ext cx="3633806" cy="552900"/>
          </a:xfrm>
          <a:prstGeom prst="rect">
            <a:avLst/>
          </a:prstGeom>
          <a:noFill/>
          <a:ln>
            <a:noFill/>
          </a:ln>
        </p:spPr>
        <p:txBody>
          <a:bodyPr spcFirstLastPara="1" wrap="square" lIns="72000" tIns="0" rIns="68575" bIns="0" anchor="t" anchorCtr="0">
            <a:noAutofit/>
          </a:bodyPr>
          <a:lstStyle/>
          <a:p>
            <a:pPr marL="0" lvl="0" indent="0" algn="l" rtl="0">
              <a:lnSpc>
                <a:spcPct val="90000"/>
              </a:lnSpc>
              <a:spcBef>
                <a:spcPts val="0"/>
              </a:spcBef>
              <a:spcAft>
                <a:spcPts val="0"/>
              </a:spcAft>
              <a:buClr>
                <a:srgbClr val="000000"/>
              </a:buClr>
              <a:buSzPts val="1500"/>
              <a:buFont typeface="Oswald"/>
              <a:buNone/>
            </a:pPr>
            <a:r>
              <a:rPr lang="en-GB" sz="1800" dirty="0"/>
              <a:t>INTERNATIONAL GUIDELINES </a:t>
            </a:r>
            <a:endParaRPr sz="1100" dirty="0"/>
          </a:p>
        </p:txBody>
      </p:sp>
      <p:sp>
        <p:nvSpPr>
          <p:cNvPr id="441" name="Google Shape;441;p58"/>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11</a:t>
            </a:fld>
            <a:endParaRPr sz="800" b="1">
              <a:latin typeface="Oswald"/>
              <a:ea typeface="Oswald"/>
              <a:cs typeface="Oswald"/>
              <a:sym typeface="Oswald"/>
            </a:endParaRPr>
          </a:p>
        </p:txBody>
      </p:sp>
      <p:sp>
        <p:nvSpPr>
          <p:cNvPr id="442" name="Google Shape;442;p58"/>
          <p:cNvSpPr txBox="1"/>
          <p:nvPr/>
        </p:nvSpPr>
        <p:spPr>
          <a:xfrm>
            <a:off x="629849" y="1544775"/>
            <a:ext cx="6893897" cy="3045000"/>
          </a:xfrm>
          <a:prstGeom prst="rect">
            <a:avLst/>
          </a:prstGeom>
          <a:noFill/>
          <a:ln>
            <a:noFill/>
          </a:ln>
        </p:spPr>
        <p:txBody>
          <a:bodyPr spcFirstLastPara="1" wrap="square" lIns="68350" tIns="34275" rIns="68350" bIns="34275" anchor="t" anchorCtr="0">
            <a:noAutofit/>
          </a:bodyPr>
          <a:lstStyle/>
          <a:p>
            <a:pPr marL="342900" lvl="0" indent="-342900" algn="l" rtl="0">
              <a:lnSpc>
                <a:spcPct val="115000"/>
              </a:lnSpc>
              <a:spcBef>
                <a:spcPts val="0"/>
              </a:spcBef>
              <a:spcAft>
                <a:spcPts val="0"/>
              </a:spcAft>
              <a:buFont typeface="+mj-lt"/>
              <a:buAutoNum type="arabicPeriod"/>
            </a:pPr>
            <a:r>
              <a:rPr lang="en-GB" sz="1700" dirty="0">
                <a:latin typeface="Oswald Regular"/>
                <a:ea typeface="Oswald Regular"/>
                <a:cs typeface="Oswald Regular"/>
                <a:sym typeface="Oswald Regular"/>
              </a:rPr>
              <a:t>It is the role of police to facilitate peaceful protests. If tensions arise, the police have a duty to de-escalate them.</a:t>
            </a:r>
            <a:endParaRPr sz="1700" dirty="0">
              <a:latin typeface="Oswald Regular"/>
              <a:ea typeface="Oswald Regular"/>
              <a:cs typeface="Oswald Regular"/>
              <a:sym typeface="Oswald Regular"/>
            </a:endParaRPr>
          </a:p>
          <a:p>
            <a:pPr marL="342900" lvl="0" indent="-342900" algn="l" rtl="0">
              <a:lnSpc>
                <a:spcPct val="115000"/>
              </a:lnSpc>
              <a:spcBef>
                <a:spcPts val="2000"/>
              </a:spcBef>
              <a:spcAft>
                <a:spcPts val="0"/>
              </a:spcAft>
              <a:buFont typeface="+mj-lt"/>
              <a:buAutoNum type="arabicPeriod"/>
            </a:pPr>
            <a:r>
              <a:rPr lang="en-GB" sz="1700" dirty="0">
                <a:latin typeface="Oswald Regular"/>
                <a:ea typeface="Oswald Regular"/>
                <a:cs typeface="Oswald Regular"/>
                <a:sym typeface="Oswald Regular"/>
              </a:rPr>
              <a:t>If some protesters engage in violent actions, this does not turn the otherwise peaceful protest into a non-peaceful assembly. Police should ensure those who remain peaceful can continue protesting </a:t>
            </a:r>
            <a:endParaRPr sz="1700" dirty="0">
              <a:latin typeface="Oswald Regular"/>
              <a:ea typeface="Oswald Regular"/>
              <a:cs typeface="Oswald Regular"/>
              <a:sym typeface="Oswald Regular"/>
            </a:endParaRPr>
          </a:p>
          <a:p>
            <a:pPr marL="342900" lvl="0" indent="-342900" algn="l" rtl="0">
              <a:lnSpc>
                <a:spcPct val="115000"/>
              </a:lnSpc>
              <a:spcBef>
                <a:spcPts val="2000"/>
              </a:spcBef>
              <a:spcAft>
                <a:spcPts val="2000"/>
              </a:spcAft>
              <a:buFont typeface="+mj-lt"/>
              <a:buAutoNum type="arabicPeriod"/>
            </a:pPr>
            <a:r>
              <a:rPr lang="en-GB" sz="1700" dirty="0">
                <a:latin typeface="Oswald Regular"/>
                <a:ea typeface="Oswald Regular"/>
                <a:cs typeface="Oswald Regular"/>
                <a:sym typeface="Oswald Regular"/>
              </a:rPr>
              <a:t>Acts of violence by a small minority do not justify indiscriminate use of force J If use of force is unavoidable to secure the safety of others, police must use the minimum force necessary</a:t>
            </a:r>
            <a:endParaRPr sz="1700" dirty="0">
              <a:latin typeface="Oswald Regular"/>
              <a:ea typeface="Oswald Regular"/>
              <a:cs typeface="Oswald Regular"/>
              <a:sym typeface="Oswald Regular"/>
            </a:endParaRPr>
          </a:p>
        </p:txBody>
      </p:sp>
      <p:sp>
        <p:nvSpPr>
          <p:cNvPr id="443" name="Google Shape;443;p58"/>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
        <p:nvSpPr>
          <p:cNvPr id="444" name="Google Shape;444;p58"/>
          <p:cNvSpPr txBox="1"/>
          <p:nvPr/>
        </p:nvSpPr>
        <p:spPr>
          <a:xfrm>
            <a:off x="621074" y="1087050"/>
            <a:ext cx="6609065" cy="321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2000"/>
              </a:spcAft>
              <a:buNone/>
            </a:pPr>
            <a:r>
              <a:rPr lang="en-GB" sz="2000" dirty="0">
                <a:latin typeface="Oswald Regular"/>
                <a:ea typeface="Oswald Regular"/>
                <a:cs typeface="Oswald Regular"/>
                <a:sym typeface="Oswald Regular"/>
              </a:rPr>
              <a:t>Were the following international guidelines upheld in Gustavo's case? </a:t>
            </a:r>
            <a:endParaRPr dirty="0">
              <a:latin typeface="Oswald Regular"/>
              <a:ea typeface="Oswald Regular"/>
              <a:cs typeface="Oswald Regular"/>
              <a:sym typeface="Oswald Regular"/>
            </a:endParaRPr>
          </a:p>
        </p:txBody>
      </p:sp>
      <p:sp>
        <p:nvSpPr>
          <p:cNvPr id="451" name="Google Shape;451;p58"/>
          <p:cNvSpPr txBox="1"/>
          <p:nvPr/>
        </p:nvSpPr>
        <p:spPr>
          <a:xfrm>
            <a:off x="7070943" y="1147245"/>
            <a:ext cx="717000" cy="208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dirty="0">
              <a:latin typeface="Oswald Regular"/>
              <a:ea typeface="Oswald Regular"/>
              <a:cs typeface="Oswald Regular"/>
              <a:sym typeface="Oswald Regul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9"/>
          <p:cNvSpPr txBox="1">
            <a:spLocks noGrp="1"/>
          </p:cNvSpPr>
          <p:nvPr>
            <p:ph type="title"/>
          </p:nvPr>
        </p:nvSpPr>
        <p:spPr>
          <a:xfrm>
            <a:off x="629850" y="339200"/>
            <a:ext cx="3484950" cy="415712"/>
          </a:xfrm>
          <a:prstGeom prst="rect">
            <a:avLst/>
          </a:prstGeom>
          <a:noFill/>
          <a:ln>
            <a:noFill/>
          </a:ln>
        </p:spPr>
        <p:txBody>
          <a:bodyPr spcFirstLastPara="1" wrap="square" lIns="72000" tIns="0" rIns="68575" bIns="0" anchor="t" anchorCtr="0">
            <a:noAutofit/>
          </a:bodyPr>
          <a:lstStyle/>
          <a:p>
            <a:pPr marL="0" lvl="0" indent="0" algn="l" rtl="0">
              <a:lnSpc>
                <a:spcPct val="90000"/>
              </a:lnSpc>
              <a:spcBef>
                <a:spcPts val="0"/>
              </a:spcBef>
              <a:spcAft>
                <a:spcPts val="0"/>
              </a:spcAft>
              <a:buClr>
                <a:srgbClr val="000000"/>
              </a:buClr>
              <a:buSzPts val="1500"/>
              <a:buFont typeface="Oswald"/>
              <a:buNone/>
            </a:pPr>
            <a:r>
              <a:rPr lang="en-GB" sz="1800" dirty="0"/>
              <a:t>INTERNATIONAL GUIDELINES </a:t>
            </a:r>
            <a:endParaRPr sz="1100" dirty="0"/>
          </a:p>
        </p:txBody>
      </p:sp>
      <p:sp>
        <p:nvSpPr>
          <p:cNvPr id="457" name="Google Shape;457;p59"/>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12</a:t>
            </a:fld>
            <a:endParaRPr sz="800" b="1">
              <a:latin typeface="Oswald"/>
              <a:ea typeface="Oswald"/>
              <a:cs typeface="Oswald"/>
              <a:sym typeface="Oswald"/>
            </a:endParaRPr>
          </a:p>
        </p:txBody>
      </p:sp>
      <p:sp>
        <p:nvSpPr>
          <p:cNvPr id="458" name="Google Shape;458;p59"/>
          <p:cNvSpPr txBox="1"/>
          <p:nvPr/>
        </p:nvSpPr>
        <p:spPr>
          <a:xfrm>
            <a:off x="629850" y="1544775"/>
            <a:ext cx="6821716" cy="3045000"/>
          </a:xfrm>
          <a:prstGeom prst="rect">
            <a:avLst/>
          </a:prstGeom>
          <a:noFill/>
          <a:ln>
            <a:noFill/>
          </a:ln>
        </p:spPr>
        <p:txBody>
          <a:bodyPr spcFirstLastPara="1" wrap="square" lIns="68350" tIns="34275" rIns="68350" bIns="34275" anchor="t" anchorCtr="0">
            <a:noAutofit/>
          </a:bodyPr>
          <a:lstStyle/>
          <a:p>
            <a:pPr marL="342900" lvl="0" indent="-342900" algn="l" rtl="0">
              <a:lnSpc>
                <a:spcPct val="115000"/>
              </a:lnSpc>
              <a:spcBef>
                <a:spcPts val="0"/>
              </a:spcBef>
              <a:spcAft>
                <a:spcPts val="0"/>
              </a:spcAft>
              <a:buFont typeface="+mj-lt"/>
              <a:buAutoNum type="arabicPeriod" startAt="4"/>
            </a:pPr>
            <a:r>
              <a:rPr lang="en-GB" sz="1700" dirty="0">
                <a:latin typeface="Oswald Regular"/>
                <a:ea typeface="Oswald Regular"/>
                <a:cs typeface="Oswald Regular"/>
                <a:sym typeface="Oswald Regular"/>
              </a:rPr>
              <a:t>The decision to disperse a protest must be a last resort – when all other less restrictive means have proven to be unsuccessful</a:t>
            </a:r>
            <a:endParaRPr sz="1700" dirty="0">
              <a:latin typeface="Oswald Regular"/>
              <a:ea typeface="Oswald Regular"/>
              <a:cs typeface="Oswald Regular"/>
              <a:sym typeface="Oswald Regular"/>
            </a:endParaRPr>
          </a:p>
          <a:p>
            <a:pPr marL="342900" lvl="0" indent="-342900" algn="l" rtl="0">
              <a:lnSpc>
                <a:spcPct val="115000"/>
              </a:lnSpc>
              <a:spcBef>
                <a:spcPts val="2000"/>
              </a:spcBef>
              <a:spcAft>
                <a:spcPts val="0"/>
              </a:spcAft>
              <a:buFont typeface="+mj-lt"/>
              <a:buAutoNum type="arabicPeriod" startAt="4"/>
            </a:pPr>
            <a:r>
              <a:rPr lang="en-GB" sz="1700" dirty="0">
                <a:latin typeface="Oswald Regular"/>
                <a:ea typeface="Oswald Regular"/>
                <a:cs typeface="Oswald Regular"/>
                <a:sym typeface="Oswald Regular"/>
              </a:rPr>
              <a:t>Tear gas or water cannons to disperse a protest should only be used if people can leave the scene. They may only be used in response to widespread violence and where more targeted means have failed to contain the violence </a:t>
            </a:r>
            <a:endParaRPr sz="1700" dirty="0">
              <a:latin typeface="Oswald Regular"/>
              <a:ea typeface="Oswald Regular"/>
              <a:cs typeface="Oswald Regular"/>
              <a:sym typeface="Oswald Regular"/>
            </a:endParaRPr>
          </a:p>
          <a:p>
            <a:pPr marL="342900" lvl="0" indent="-342900" algn="l" rtl="0">
              <a:lnSpc>
                <a:spcPct val="115000"/>
              </a:lnSpc>
              <a:spcBef>
                <a:spcPts val="2000"/>
              </a:spcBef>
              <a:spcAft>
                <a:spcPts val="2000"/>
              </a:spcAft>
              <a:buFont typeface="+mj-lt"/>
              <a:buAutoNum type="arabicPeriod" startAt="4"/>
            </a:pPr>
            <a:r>
              <a:rPr lang="en-GB" sz="1700" dirty="0">
                <a:latin typeface="Oswald Regular"/>
                <a:ea typeface="Oswald Regular"/>
                <a:cs typeface="Oswald Regular"/>
                <a:sym typeface="Oswald Regular"/>
              </a:rPr>
              <a:t>Firearms should NEVER be used to disperse a crowd</a:t>
            </a:r>
            <a:endParaRPr sz="1700" dirty="0">
              <a:latin typeface="Oswald Regular"/>
              <a:ea typeface="Oswald Regular"/>
              <a:cs typeface="Oswald Regular"/>
              <a:sym typeface="Oswald Regular"/>
            </a:endParaRPr>
          </a:p>
        </p:txBody>
      </p:sp>
      <p:sp>
        <p:nvSpPr>
          <p:cNvPr id="459" name="Google Shape;459;p59"/>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
        <p:nvSpPr>
          <p:cNvPr id="460" name="Google Shape;460;p59"/>
          <p:cNvSpPr txBox="1"/>
          <p:nvPr/>
        </p:nvSpPr>
        <p:spPr>
          <a:xfrm>
            <a:off x="621075" y="1087050"/>
            <a:ext cx="6821716" cy="321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2000"/>
              </a:spcAft>
              <a:buNone/>
            </a:pPr>
            <a:r>
              <a:rPr lang="en-GB" sz="2000" dirty="0">
                <a:latin typeface="Oswald Regular"/>
                <a:ea typeface="Oswald Regular"/>
                <a:cs typeface="Oswald Regular"/>
                <a:sym typeface="Oswald Regular"/>
              </a:rPr>
              <a:t>Were the following international guidelines upheld in Gustavo's case? </a:t>
            </a:r>
          </a:p>
          <a:p>
            <a:pPr lvl="0" algn="l" rtl="0">
              <a:lnSpc>
                <a:spcPct val="115000"/>
              </a:lnSpc>
              <a:spcBef>
                <a:spcPts val="0"/>
              </a:spcBef>
              <a:spcAft>
                <a:spcPts val="2000"/>
              </a:spcAft>
            </a:pPr>
            <a:endParaRPr dirty="0">
              <a:latin typeface="Oswald Regular"/>
              <a:ea typeface="Oswald Regular"/>
              <a:cs typeface="Oswald Regular"/>
              <a:sym typeface="Oswald Regular"/>
            </a:endParaRPr>
          </a:p>
        </p:txBody>
      </p:sp>
      <p:sp>
        <p:nvSpPr>
          <p:cNvPr id="467" name="Google Shape;467;p59"/>
          <p:cNvSpPr txBox="1"/>
          <p:nvPr/>
        </p:nvSpPr>
        <p:spPr>
          <a:xfrm>
            <a:off x="7070943" y="1147245"/>
            <a:ext cx="717000" cy="208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dirty="0">
              <a:latin typeface="Oswald Regular"/>
              <a:ea typeface="Oswald Regular"/>
              <a:cs typeface="Oswald Regular"/>
              <a:sym typeface="Oswald Regul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4"/>
          <p:cNvPicPr preferRelativeResize="0"/>
          <p:nvPr/>
        </p:nvPicPr>
        <p:blipFill rotWithShape="1">
          <a:blip r:embed="rId3">
            <a:alphaModFix/>
          </a:blip>
          <a:srcRect t="14367" b="1957"/>
          <a:stretch/>
        </p:blipFill>
        <p:spPr>
          <a:xfrm>
            <a:off x="-38937" y="0"/>
            <a:ext cx="9221879" cy="5143501"/>
          </a:xfrm>
          <a:prstGeom prst="rect">
            <a:avLst/>
          </a:prstGeom>
          <a:noFill/>
          <a:ln>
            <a:noFill/>
          </a:ln>
        </p:spPr>
      </p:pic>
      <p:sp>
        <p:nvSpPr>
          <p:cNvPr id="396" name="Google Shape;396;p54"/>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1500"/>
              <a:buFont typeface="Oswald"/>
              <a:buNone/>
            </a:pPr>
            <a:r>
              <a:rPr lang="en-GB" sz="1800">
                <a:solidFill>
                  <a:srgbClr val="FFFFFF"/>
                </a:solidFill>
              </a:rPr>
              <a:t>USE OF FORCE AND </a:t>
            </a:r>
            <a:endParaRPr sz="1800">
              <a:solidFill>
                <a:srgbClr val="FFFFFF"/>
              </a:solidFill>
            </a:endParaRPr>
          </a:p>
          <a:p>
            <a:pPr marL="0" lvl="0" indent="0" algn="l" rtl="0">
              <a:spcBef>
                <a:spcPts val="0"/>
              </a:spcBef>
              <a:spcAft>
                <a:spcPts val="0"/>
              </a:spcAft>
              <a:buClr>
                <a:srgbClr val="000000"/>
              </a:buClr>
              <a:buSzPts val="1500"/>
              <a:buFont typeface="Oswald"/>
              <a:buNone/>
            </a:pPr>
            <a:r>
              <a:rPr lang="en-GB" sz="1800">
                <a:solidFill>
                  <a:srgbClr val="FFFFFF"/>
                </a:solidFill>
              </a:rPr>
              <a:t>HUMAN RIGHTS</a:t>
            </a:r>
            <a:endParaRPr sz="1800">
              <a:solidFill>
                <a:srgbClr val="FFFFFF"/>
              </a:solidFill>
            </a:endParaRPr>
          </a:p>
          <a:p>
            <a:pPr marL="0" lvl="0" indent="0" algn="l" rtl="0">
              <a:lnSpc>
                <a:spcPct val="90000"/>
              </a:lnSpc>
              <a:spcBef>
                <a:spcPts val="0"/>
              </a:spcBef>
              <a:spcAft>
                <a:spcPts val="0"/>
              </a:spcAft>
              <a:buClr>
                <a:srgbClr val="000000"/>
              </a:buClr>
              <a:buSzPts val="1500"/>
              <a:buFont typeface="Oswald"/>
              <a:buNone/>
            </a:pPr>
            <a:endParaRPr sz="1100">
              <a:solidFill>
                <a:srgbClr val="FFFFFF"/>
              </a:solidFill>
            </a:endParaRPr>
          </a:p>
        </p:txBody>
      </p:sp>
      <p:sp>
        <p:nvSpPr>
          <p:cNvPr id="397" name="Google Shape;397;p54"/>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solidFill>
                  <a:srgbClr val="D9D9D9"/>
                </a:solidFill>
                <a:latin typeface="Oswald"/>
                <a:ea typeface="Oswald"/>
                <a:cs typeface="Oswald"/>
                <a:sym typeface="Oswald"/>
              </a:rPr>
              <a:t>13</a:t>
            </a:fld>
            <a:endParaRPr sz="800" b="1">
              <a:solidFill>
                <a:srgbClr val="D9D9D9"/>
              </a:solidFill>
              <a:latin typeface="Oswald"/>
              <a:ea typeface="Oswald"/>
              <a:cs typeface="Oswald"/>
              <a:sym typeface="Oswald"/>
            </a:endParaRPr>
          </a:p>
        </p:txBody>
      </p:sp>
      <p:sp>
        <p:nvSpPr>
          <p:cNvPr id="398" name="Google Shape;398;p54"/>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FFFFFF"/>
                </a:solidFill>
                <a:latin typeface="Oswald"/>
                <a:ea typeface="Oswald"/>
                <a:cs typeface="Oswald"/>
                <a:sym typeface="Oswald"/>
              </a:rPr>
              <a:t>W4R 2020 ACTIVITY: </a:t>
            </a:r>
            <a:r>
              <a:rPr lang="en-GB" sz="800" b="1">
                <a:solidFill>
                  <a:srgbClr val="D9D9D9"/>
                </a:solidFill>
                <a:latin typeface="Oswald"/>
                <a:ea typeface="Oswald"/>
                <a:cs typeface="Oswald"/>
                <a:sym typeface="Oswald"/>
              </a:rPr>
              <a:t>DEMANDING DIGNITY AND EQUALITY</a:t>
            </a:r>
            <a:endParaRPr sz="800" b="1">
              <a:solidFill>
                <a:srgbClr val="D9D9D9"/>
              </a:solidFill>
              <a:latin typeface="Oswald"/>
              <a:ea typeface="Oswald"/>
              <a:cs typeface="Oswald"/>
              <a:sym typeface="Oswald"/>
            </a:endParaRPr>
          </a:p>
        </p:txBody>
      </p:sp>
      <p:sp>
        <p:nvSpPr>
          <p:cNvPr id="399" name="Google Shape;399;p54"/>
          <p:cNvSpPr txBox="1"/>
          <p:nvPr/>
        </p:nvSpPr>
        <p:spPr>
          <a:xfrm>
            <a:off x="629850" y="1020550"/>
            <a:ext cx="3097500" cy="1041900"/>
          </a:xfrm>
          <a:prstGeom prst="rect">
            <a:avLst/>
          </a:prstGeom>
          <a:noFill/>
          <a:ln>
            <a:noFill/>
          </a:ln>
        </p:spPr>
        <p:txBody>
          <a:bodyPr spcFirstLastPara="1" wrap="square" lIns="68350" tIns="34275" rIns="68350" bIns="34275" anchor="t" anchorCtr="0">
            <a:noAutofit/>
          </a:bodyPr>
          <a:lstStyle/>
          <a:p>
            <a:pPr marL="0" lvl="0" indent="0" algn="l" rtl="0">
              <a:lnSpc>
                <a:spcPct val="100000"/>
              </a:lnSpc>
              <a:spcBef>
                <a:spcPts val="0"/>
              </a:spcBef>
              <a:spcAft>
                <a:spcPts val="2000"/>
              </a:spcAft>
              <a:buNone/>
            </a:pPr>
            <a:r>
              <a:rPr lang="en-GB" sz="1600" b="1">
                <a:solidFill>
                  <a:srgbClr val="FFFFFF"/>
                </a:solidFill>
                <a:latin typeface="Oswald"/>
                <a:ea typeface="Oswald"/>
                <a:cs typeface="Oswald"/>
                <a:sym typeface="Oswald"/>
              </a:rPr>
              <a:t>Do you think Chilean Police followed International Guidelines during the demonstration Gustavo participated in?</a:t>
            </a:r>
            <a:endParaRPr sz="1600" b="1">
              <a:solidFill>
                <a:srgbClr val="FFFFFF"/>
              </a:solidFill>
              <a:latin typeface="Oswald"/>
              <a:ea typeface="Oswald"/>
              <a:cs typeface="Oswald"/>
              <a:sym typeface="Oswald"/>
            </a:endParaRPr>
          </a:p>
        </p:txBody>
      </p:sp>
      <p:cxnSp>
        <p:nvCxnSpPr>
          <p:cNvPr id="400" name="Google Shape;400;p54"/>
          <p:cNvCxnSpPr/>
          <p:nvPr/>
        </p:nvCxnSpPr>
        <p:spPr>
          <a:xfrm>
            <a:off x="628650" y="276225"/>
            <a:ext cx="1962600" cy="12600"/>
          </a:xfrm>
          <a:prstGeom prst="straightConnector1">
            <a:avLst/>
          </a:prstGeom>
          <a:noFill/>
          <a:ln w="12700" cap="flat" cmpd="sng">
            <a:solidFill>
              <a:srgbClr val="FFFFFF"/>
            </a:solidFill>
            <a:prstDash val="solid"/>
            <a:miter lim="800000"/>
            <a:headEnd type="none" w="sm" len="sm"/>
            <a:tailEnd type="none" w="sm" len="sm"/>
          </a:ln>
        </p:spPr>
      </p:cxnSp>
      <p:cxnSp>
        <p:nvCxnSpPr>
          <p:cNvPr id="401" name="Google Shape;401;p54"/>
          <p:cNvCxnSpPr/>
          <p:nvPr/>
        </p:nvCxnSpPr>
        <p:spPr>
          <a:xfrm rot="10800000" flipH="1">
            <a:off x="628649" y="874159"/>
            <a:ext cx="1968600" cy="3900"/>
          </a:xfrm>
          <a:prstGeom prst="straightConnector1">
            <a:avLst/>
          </a:prstGeom>
          <a:noFill/>
          <a:ln w="12700" cap="flat" cmpd="sng">
            <a:solidFill>
              <a:srgbClr val="FFFFFF"/>
            </a:solidFill>
            <a:prstDash val="solid"/>
            <a:miter lim="800000"/>
            <a:headEnd type="none" w="sm" len="sm"/>
            <a:tailEnd type="none" w="sm" len="sm"/>
          </a:ln>
        </p:spPr>
      </p:cxnSp>
    </p:spTree>
    <p:extLst>
      <p:ext uri="{BB962C8B-B14F-4D97-AF65-F5344CB8AC3E}">
        <p14:creationId xmlns:p14="http://schemas.microsoft.com/office/powerpoint/2010/main" val="311308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0"/>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GUSTAVO’S </a:t>
            </a:r>
            <a:endParaRPr sz="1800"/>
          </a:p>
          <a:p>
            <a:pPr marL="0" lvl="0" indent="0" algn="l" rtl="0">
              <a:spcBef>
                <a:spcPts val="0"/>
              </a:spcBef>
              <a:spcAft>
                <a:spcPts val="0"/>
              </a:spcAft>
              <a:buClr>
                <a:srgbClr val="000000"/>
              </a:buClr>
              <a:buSzPts val="2800"/>
              <a:buFont typeface="Oswald"/>
              <a:buNone/>
            </a:pPr>
            <a:r>
              <a:rPr lang="en-GB" sz="1800"/>
              <a:t>STORY</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473" name="Google Shape;473;p60"/>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14</a:t>
            </a:fld>
            <a:endParaRPr sz="800" b="1">
              <a:latin typeface="Oswald"/>
              <a:ea typeface="Oswald"/>
              <a:cs typeface="Oswald"/>
              <a:sym typeface="Oswald"/>
            </a:endParaRPr>
          </a:p>
        </p:txBody>
      </p:sp>
      <p:sp>
        <p:nvSpPr>
          <p:cNvPr id="474" name="Google Shape;474;p60"/>
          <p:cNvSpPr txBox="1"/>
          <p:nvPr/>
        </p:nvSpPr>
        <p:spPr>
          <a:xfrm>
            <a:off x="1196600" y="1271113"/>
            <a:ext cx="5239500" cy="330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750"/>
              </a:spcBef>
              <a:spcAft>
                <a:spcPts val="0"/>
              </a:spcAft>
              <a:buNone/>
            </a:pPr>
            <a:r>
              <a:rPr lang="en-GB" sz="2000">
                <a:latin typeface="Oswald Regular"/>
                <a:ea typeface="Oswald Regular"/>
                <a:cs typeface="Oswald Regular"/>
                <a:sym typeface="Oswald Regular"/>
              </a:rPr>
              <a:t>Has Gustavo’s right to peaceful assembly been respected?</a:t>
            </a:r>
            <a:br>
              <a:rPr lang="en-GB" sz="2000">
                <a:latin typeface="Oswald Regular"/>
                <a:ea typeface="Oswald Regular"/>
                <a:cs typeface="Oswald Regular"/>
                <a:sym typeface="Oswald Regular"/>
              </a:rPr>
            </a:br>
            <a:r>
              <a:rPr lang="en-GB" sz="2000">
                <a:latin typeface="Oswald Regular"/>
                <a:ea typeface="Oswald Regular"/>
                <a:cs typeface="Oswald Regular"/>
                <a:sym typeface="Oswald Regular"/>
              </a:rPr>
              <a:t> </a:t>
            </a:r>
            <a:endParaRPr sz="2000">
              <a:latin typeface="Oswald Regular"/>
              <a:ea typeface="Oswald Regular"/>
              <a:cs typeface="Oswald Regular"/>
              <a:sym typeface="Oswald Regular"/>
            </a:endParaRPr>
          </a:p>
          <a:p>
            <a:pPr marL="0" lvl="0" indent="0" algn="l" rtl="0">
              <a:lnSpc>
                <a:spcPct val="115000"/>
              </a:lnSpc>
              <a:spcBef>
                <a:spcPts val="750"/>
              </a:spcBef>
              <a:spcAft>
                <a:spcPts val="0"/>
              </a:spcAft>
              <a:buNone/>
            </a:pPr>
            <a:r>
              <a:rPr lang="en-GB" sz="2000">
                <a:latin typeface="Oswald Regular"/>
                <a:ea typeface="Oswald Regular"/>
                <a:cs typeface="Oswald Regular"/>
                <a:sym typeface="Oswald Regular"/>
              </a:rPr>
              <a:t>Do you know of other protests where tactical police violence has been used to stop people accessing their rights?</a:t>
            </a:r>
            <a:br>
              <a:rPr lang="en-GB" sz="2000">
                <a:latin typeface="Oswald Regular"/>
                <a:ea typeface="Oswald Regular"/>
                <a:cs typeface="Oswald Regular"/>
                <a:sym typeface="Oswald Regular"/>
              </a:rPr>
            </a:br>
            <a:r>
              <a:rPr lang="en-GB" sz="2000">
                <a:latin typeface="Oswald Regular"/>
                <a:ea typeface="Oswald Regular"/>
                <a:cs typeface="Oswald Regular"/>
                <a:sym typeface="Oswald Regular"/>
              </a:rPr>
              <a:t> </a:t>
            </a:r>
            <a:endParaRPr sz="2000">
              <a:latin typeface="Oswald Regular"/>
              <a:ea typeface="Oswald Regular"/>
              <a:cs typeface="Oswald Regular"/>
              <a:sym typeface="Oswald Regular"/>
            </a:endParaRPr>
          </a:p>
          <a:p>
            <a:pPr marL="0" lvl="0" indent="0" algn="l" rtl="0">
              <a:lnSpc>
                <a:spcPct val="115000"/>
              </a:lnSpc>
              <a:spcBef>
                <a:spcPts val="750"/>
              </a:spcBef>
              <a:spcAft>
                <a:spcPts val="0"/>
              </a:spcAft>
              <a:buNone/>
            </a:pPr>
            <a:r>
              <a:rPr lang="en-GB" sz="2000">
                <a:latin typeface="Oswald Regular"/>
                <a:ea typeface="Oswald Regular"/>
                <a:cs typeface="Oswald Regular"/>
                <a:sym typeface="Oswald Regular"/>
              </a:rPr>
              <a:t>What can be done to help Gustavo achieve justice?</a:t>
            </a:r>
            <a:br>
              <a:rPr lang="en-GB" sz="2000">
                <a:latin typeface="Oswald Regular"/>
                <a:ea typeface="Oswald Regular"/>
                <a:cs typeface="Oswald Regular"/>
                <a:sym typeface="Oswald Regular"/>
              </a:rPr>
            </a:br>
            <a:endParaRPr sz="2000">
              <a:latin typeface="Oswald Regular"/>
              <a:ea typeface="Oswald Regular"/>
              <a:cs typeface="Oswald Regular"/>
              <a:sym typeface="Oswald Regular"/>
            </a:endParaRPr>
          </a:p>
          <a:p>
            <a:pPr marL="0" lvl="0" indent="0" algn="l" rtl="0">
              <a:lnSpc>
                <a:spcPct val="115000"/>
              </a:lnSpc>
              <a:spcBef>
                <a:spcPts val="750"/>
              </a:spcBef>
              <a:spcAft>
                <a:spcPts val="0"/>
              </a:spcAft>
              <a:buNone/>
            </a:pPr>
            <a:endParaRPr sz="2000">
              <a:latin typeface="Oswald Regular"/>
              <a:ea typeface="Oswald Regular"/>
              <a:cs typeface="Oswald Regular"/>
              <a:sym typeface="Oswald Regular"/>
            </a:endParaRPr>
          </a:p>
        </p:txBody>
      </p:sp>
      <p:sp>
        <p:nvSpPr>
          <p:cNvPr id="475" name="Google Shape;475;p60"/>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1"/>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REFLECTION</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481" name="Google Shape;481;p61"/>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15</a:t>
            </a:fld>
            <a:endParaRPr sz="800" b="1">
              <a:latin typeface="Oswald"/>
              <a:ea typeface="Oswald"/>
              <a:cs typeface="Oswald"/>
              <a:sym typeface="Oswald"/>
            </a:endParaRPr>
          </a:p>
        </p:txBody>
      </p:sp>
      <p:sp>
        <p:nvSpPr>
          <p:cNvPr id="482" name="Google Shape;482;p61"/>
          <p:cNvSpPr txBox="1"/>
          <p:nvPr/>
        </p:nvSpPr>
        <p:spPr>
          <a:xfrm>
            <a:off x="1196600" y="1271125"/>
            <a:ext cx="5844900" cy="330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750"/>
              </a:spcBef>
              <a:spcAft>
                <a:spcPts val="0"/>
              </a:spcAft>
              <a:buNone/>
            </a:pPr>
            <a:r>
              <a:rPr lang="en-GB" sz="2000">
                <a:latin typeface="Oswald Regular"/>
                <a:ea typeface="Oswald Regular"/>
                <a:cs typeface="Oswald Regular"/>
                <a:sym typeface="Oswald Regular"/>
              </a:rPr>
              <a:t>“The intention of the Chilean security forces is clear: to injure demonstrators in order to discourage protest, even to the extent of using torture and sexual violence against protesters. (...) Guaranteeing justice and non-repetition of these incidents must involve sanctions against those superiors who, in the full knowledge of the crimes committed by officials under their command, have ordered or tolerated them day after day.” </a:t>
            </a:r>
            <a:endParaRPr sz="2000">
              <a:latin typeface="Oswald Regular"/>
              <a:ea typeface="Oswald Regular"/>
              <a:cs typeface="Oswald Regular"/>
              <a:sym typeface="Oswald Regular"/>
            </a:endParaRPr>
          </a:p>
          <a:p>
            <a:pPr marL="0" lvl="0" indent="0" algn="l" rtl="0">
              <a:lnSpc>
                <a:spcPct val="115000"/>
              </a:lnSpc>
              <a:spcBef>
                <a:spcPts val="750"/>
              </a:spcBef>
              <a:spcAft>
                <a:spcPts val="0"/>
              </a:spcAft>
              <a:buNone/>
            </a:pPr>
            <a:r>
              <a:rPr lang="en-GB" sz="1600">
                <a:latin typeface="Oswald Regular"/>
                <a:ea typeface="Oswald Regular"/>
                <a:cs typeface="Oswald Regular"/>
                <a:sym typeface="Oswald Regular"/>
              </a:rPr>
              <a:t>Erika Guevara-Rosas, Americas director at Amnesty International</a:t>
            </a:r>
            <a:endParaRPr sz="1600">
              <a:latin typeface="Oswald Regular"/>
              <a:ea typeface="Oswald Regular"/>
              <a:cs typeface="Oswald Regular"/>
              <a:sym typeface="Oswald Regular"/>
            </a:endParaRPr>
          </a:p>
          <a:p>
            <a:pPr marL="0" lvl="0" indent="0" algn="l" rtl="0">
              <a:lnSpc>
                <a:spcPct val="115000"/>
              </a:lnSpc>
              <a:spcBef>
                <a:spcPts val="750"/>
              </a:spcBef>
              <a:spcAft>
                <a:spcPts val="0"/>
              </a:spcAft>
              <a:buNone/>
            </a:pPr>
            <a:endParaRPr sz="2000">
              <a:latin typeface="Oswald Regular"/>
              <a:ea typeface="Oswald Regular"/>
              <a:cs typeface="Oswald Regular"/>
              <a:sym typeface="Oswald Regular"/>
            </a:endParaRPr>
          </a:p>
          <a:p>
            <a:pPr marL="0" lvl="0" indent="0" algn="l" rtl="0">
              <a:lnSpc>
                <a:spcPct val="115000"/>
              </a:lnSpc>
              <a:spcBef>
                <a:spcPts val="750"/>
              </a:spcBef>
              <a:spcAft>
                <a:spcPts val="0"/>
              </a:spcAft>
              <a:buNone/>
            </a:pPr>
            <a:endParaRPr sz="2000">
              <a:latin typeface="Oswald Regular"/>
              <a:ea typeface="Oswald Regular"/>
              <a:cs typeface="Oswald Regular"/>
              <a:sym typeface="Oswald Regular"/>
            </a:endParaRPr>
          </a:p>
        </p:txBody>
      </p:sp>
      <p:sp>
        <p:nvSpPr>
          <p:cNvPr id="483" name="Google Shape;483;p61"/>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2"/>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16</a:t>
            </a:fld>
            <a:endParaRPr sz="800" b="1">
              <a:latin typeface="Oswald"/>
              <a:ea typeface="Oswald"/>
              <a:cs typeface="Oswald"/>
              <a:sym typeface="Oswald"/>
            </a:endParaRPr>
          </a:p>
        </p:txBody>
      </p:sp>
      <p:sp>
        <p:nvSpPr>
          <p:cNvPr id="489" name="Google Shape;489;p62"/>
          <p:cNvSpPr txBox="1"/>
          <p:nvPr/>
        </p:nvSpPr>
        <p:spPr>
          <a:xfrm>
            <a:off x="631870" y="190730"/>
            <a:ext cx="3236700" cy="8337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GB" sz="2000" b="1">
                <a:latin typeface="Oswald"/>
                <a:ea typeface="Oswald"/>
                <a:cs typeface="Oswald"/>
                <a:sym typeface="Oswald"/>
              </a:rPr>
              <a:t>HOW DOES WRITE</a:t>
            </a:r>
            <a:br>
              <a:rPr lang="en-GB" sz="2000" b="1">
                <a:latin typeface="Oswald"/>
                <a:ea typeface="Oswald"/>
                <a:cs typeface="Oswald"/>
                <a:sym typeface="Oswald"/>
              </a:rPr>
            </a:br>
            <a:r>
              <a:rPr lang="en-GB" sz="2000" b="1">
                <a:latin typeface="Oswald"/>
                <a:ea typeface="Oswald"/>
                <a:cs typeface="Oswald"/>
                <a:sym typeface="Oswald"/>
              </a:rPr>
              <a:t>FOR RIGHTS WORK?</a:t>
            </a:r>
            <a:endParaRPr sz="2000" b="1">
              <a:latin typeface="Oswald"/>
              <a:ea typeface="Oswald"/>
              <a:cs typeface="Oswald"/>
              <a:sym typeface="Oswald"/>
            </a:endParaRPr>
          </a:p>
        </p:txBody>
      </p:sp>
      <p:sp>
        <p:nvSpPr>
          <p:cNvPr id="490" name="Google Shape;490;p62"/>
          <p:cNvSpPr txBox="1"/>
          <p:nvPr/>
        </p:nvSpPr>
        <p:spPr>
          <a:xfrm>
            <a:off x="4214800" y="1312075"/>
            <a:ext cx="4299300" cy="3102900"/>
          </a:xfrm>
          <a:prstGeom prst="rect">
            <a:avLst/>
          </a:prstGeom>
          <a:noFill/>
          <a:ln>
            <a:noFill/>
          </a:ln>
        </p:spPr>
        <p:txBody>
          <a:bodyPr spcFirstLastPara="1" wrap="square" lIns="68350" tIns="34275" rIns="68350" bIns="34275" anchor="t" anchorCtr="0">
            <a:noAutofit/>
          </a:bodyPr>
          <a:lstStyle/>
          <a:p>
            <a:pPr marL="0" lvl="0" indent="0" algn="l" rtl="0">
              <a:lnSpc>
                <a:spcPct val="115000"/>
              </a:lnSpc>
              <a:spcBef>
                <a:spcPts val="0"/>
              </a:spcBef>
              <a:spcAft>
                <a:spcPts val="0"/>
              </a:spcAft>
              <a:buNone/>
            </a:pPr>
            <a:r>
              <a:rPr lang="en-GB" sz="1800">
                <a:latin typeface="Oswald Regular"/>
                <a:ea typeface="Oswald Regular"/>
                <a:cs typeface="Oswald Regular"/>
                <a:sym typeface="Oswald Regular"/>
              </a:rPr>
              <a:t>In country after country, people’s freedom </a:t>
            </a:r>
            <a:br>
              <a:rPr lang="en-GB" sz="1800">
                <a:latin typeface="Oswald Regular"/>
                <a:ea typeface="Oswald Regular"/>
                <a:cs typeface="Oswald Regular"/>
                <a:sym typeface="Oswald Regular"/>
              </a:rPr>
            </a:br>
            <a:r>
              <a:rPr lang="en-GB" sz="1800">
                <a:latin typeface="Oswald Regular"/>
                <a:ea typeface="Oswald Regular"/>
                <a:cs typeface="Oswald Regular"/>
                <a:sym typeface="Oswald Regular"/>
              </a:rPr>
              <a:t>to speak out against injustice, to live on their ancestral lands, to not be discriminated against – </a:t>
            </a:r>
            <a:br>
              <a:rPr lang="en-GB" sz="1800">
                <a:latin typeface="Oswald Regular"/>
                <a:ea typeface="Oswald Regular"/>
                <a:cs typeface="Oswald Regular"/>
                <a:sym typeface="Oswald Regular"/>
              </a:rPr>
            </a:br>
            <a:r>
              <a:rPr lang="en-GB" sz="1800">
                <a:latin typeface="Oswald Regular"/>
                <a:ea typeface="Oswald Regular"/>
                <a:cs typeface="Oswald Regular"/>
                <a:sym typeface="Oswald Regular"/>
              </a:rPr>
              <a:t>is under threat. </a:t>
            </a:r>
            <a:br>
              <a:rPr lang="en-GB" sz="1800">
                <a:latin typeface="Oswald Regular"/>
                <a:ea typeface="Oswald Regular"/>
                <a:cs typeface="Oswald Regular"/>
                <a:sym typeface="Oswald Regular"/>
              </a:rPr>
            </a:br>
            <a:endParaRPr sz="1800">
              <a:latin typeface="Oswald Regular"/>
              <a:ea typeface="Oswald Regular"/>
              <a:cs typeface="Oswald Regular"/>
              <a:sym typeface="Oswald Regular"/>
            </a:endParaRPr>
          </a:p>
          <a:p>
            <a:pPr marL="0" lvl="0" indent="0" algn="l" rtl="0">
              <a:lnSpc>
                <a:spcPct val="115000"/>
              </a:lnSpc>
              <a:spcBef>
                <a:spcPts val="750"/>
              </a:spcBef>
              <a:spcAft>
                <a:spcPts val="0"/>
              </a:spcAft>
              <a:buNone/>
            </a:pPr>
            <a:r>
              <a:rPr lang="en-GB" sz="1800">
                <a:latin typeface="Oswald Regular"/>
                <a:ea typeface="Oswald Regular"/>
                <a:cs typeface="Oswald Regular"/>
                <a:sym typeface="Oswald Regular"/>
              </a:rPr>
              <a:t>Our letters, words and actions will put pressure on authorities to take immediate ​ action, so that those who abuse will be brought to justice. And those unjustly imprisoned will taste freedom ​once again. </a:t>
            </a:r>
            <a:endParaRPr sz="1800">
              <a:latin typeface="Oswald Regular"/>
              <a:ea typeface="Oswald Regular"/>
              <a:cs typeface="Oswald Regular"/>
              <a:sym typeface="Oswald Regular"/>
            </a:endParaRPr>
          </a:p>
        </p:txBody>
      </p:sp>
      <p:sp>
        <p:nvSpPr>
          <p:cNvPr id="491" name="Google Shape;491;p62"/>
          <p:cNvSpPr txBox="1"/>
          <p:nvPr/>
        </p:nvSpPr>
        <p:spPr>
          <a:xfrm>
            <a:off x="4211241" y="190500"/>
            <a:ext cx="3243300" cy="833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None/>
            </a:pPr>
            <a:r>
              <a:rPr lang="en-GB" sz="2000" b="1">
                <a:latin typeface="Oswald"/>
                <a:ea typeface="Oswald"/>
                <a:cs typeface="Oswald"/>
                <a:sym typeface="Oswald"/>
              </a:rPr>
              <a:t>WHY DO WE NEED </a:t>
            </a:r>
            <a:endParaRPr sz="2000" b="1">
              <a:latin typeface="Oswald"/>
              <a:ea typeface="Oswald"/>
              <a:cs typeface="Oswald"/>
              <a:sym typeface="Oswald"/>
            </a:endParaRPr>
          </a:p>
          <a:p>
            <a:pPr marL="0" lvl="0" indent="0" algn="l" rtl="0">
              <a:lnSpc>
                <a:spcPct val="90000"/>
              </a:lnSpc>
              <a:spcBef>
                <a:spcPts val="0"/>
              </a:spcBef>
              <a:spcAft>
                <a:spcPts val="0"/>
              </a:spcAft>
              <a:buNone/>
            </a:pPr>
            <a:r>
              <a:rPr lang="en-GB" sz="2000" b="1">
                <a:latin typeface="Oswald"/>
                <a:ea typeface="Oswald"/>
                <a:cs typeface="Oswald"/>
                <a:sym typeface="Oswald"/>
              </a:rPr>
              <a:t>TO TAKE ACTION?</a:t>
            </a:r>
            <a:endParaRPr sz="2000" b="1">
              <a:latin typeface="Oswald"/>
              <a:ea typeface="Oswald"/>
              <a:cs typeface="Oswald"/>
              <a:sym typeface="Oswald"/>
            </a:endParaRPr>
          </a:p>
        </p:txBody>
      </p:sp>
      <p:pic>
        <p:nvPicPr>
          <p:cNvPr id="492" name="Google Shape;492;p62"/>
          <p:cNvPicPr preferRelativeResize="0"/>
          <p:nvPr/>
        </p:nvPicPr>
        <p:blipFill rotWithShape="1">
          <a:blip r:embed="rId3">
            <a:alphaModFix/>
          </a:blip>
          <a:srcRect/>
          <a:stretch/>
        </p:blipFill>
        <p:spPr>
          <a:xfrm>
            <a:off x="300417" y="1197645"/>
            <a:ext cx="2797389" cy="2669126"/>
          </a:xfrm>
          <a:prstGeom prst="rect">
            <a:avLst/>
          </a:prstGeom>
          <a:noFill/>
          <a:ln>
            <a:noFill/>
          </a:ln>
        </p:spPr>
      </p:pic>
      <p:sp>
        <p:nvSpPr>
          <p:cNvPr id="493" name="Google Shape;493;p62"/>
          <p:cNvSpPr txBox="1"/>
          <p:nvPr/>
        </p:nvSpPr>
        <p:spPr>
          <a:xfrm>
            <a:off x="1165034" y="1553377"/>
            <a:ext cx="1098900" cy="2423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000">
                <a:latin typeface="Oswald Regular"/>
                <a:ea typeface="Oswald Regular"/>
                <a:cs typeface="Oswald Regular"/>
                <a:sym typeface="Oswald Regular"/>
              </a:rPr>
              <a:t>People in more than 170 countries and territories take part in all kinds of events </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r>
              <a:rPr lang="en-GB" sz="1000">
                <a:latin typeface="Oswald Regular"/>
                <a:ea typeface="Oswald Regular"/>
                <a:cs typeface="Oswald Regular"/>
                <a:sym typeface="Oswald Regular"/>
              </a:rPr>
              <a:t>Writing millions of letters, emails, tweets and petitions </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r>
              <a:rPr lang="en-GB" sz="1000">
                <a:latin typeface="Oswald Regular"/>
                <a:ea typeface="Oswald Regular"/>
                <a:cs typeface="Oswald Regular"/>
                <a:sym typeface="Oswald Regular"/>
              </a:rPr>
              <a:t>Supporting people who’ve been harassed, threatened and unjustly jailed</a:t>
            </a:r>
            <a:endParaRPr sz="1000"/>
          </a:p>
        </p:txBody>
      </p:sp>
      <p:sp>
        <p:nvSpPr>
          <p:cNvPr id="494" name="Google Shape;494;p62"/>
          <p:cNvSpPr txBox="1"/>
          <p:nvPr/>
        </p:nvSpPr>
        <p:spPr>
          <a:xfrm>
            <a:off x="2863491" y="1553378"/>
            <a:ext cx="1098900" cy="3116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000">
                <a:latin typeface="Oswald Regular"/>
                <a:ea typeface="Oswald Regular"/>
                <a:cs typeface="Oswald Regular"/>
                <a:sym typeface="Oswald Regular"/>
              </a:rPr>
              <a:t>Putting pressure on governments, leaders and decision-makers</a:t>
            </a:r>
            <a:endParaRPr sz="1000"/>
          </a:p>
          <a:p>
            <a:pPr marL="0" marR="0" lvl="0" indent="0" algn="l" rtl="0">
              <a:spcBef>
                <a:spcPts val="0"/>
              </a:spcBef>
              <a:spcAft>
                <a:spcPts val="0"/>
              </a:spcAft>
              <a:buNone/>
            </a:pPr>
            <a:r>
              <a:rPr lang="en-GB" sz="1000">
                <a:latin typeface="Oswald Regular"/>
                <a:ea typeface="Oswald Regular"/>
                <a:cs typeface="Oswald Regular"/>
                <a:sym typeface="Oswald Regular"/>
              </a:rPr>
              <a:t> </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r>
              <a:rPr lang="en-GB" sz="1000">
                <a:latin typeface="Oswald Regular"/>
                <a:ea typeface="Oswald Regular"/>
                <a:cs typeface="Oswald Regular"/>
                <a:sym typeface="Oswald Regular"/>
              </a:rPr>
              <a:t>Showing love and support for the people and their families </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endParaRPr sz="1000">
              <a:latin typeface="Oswald Regular"/>
              <a:ea typeface="Oswald Regular"/>
              <a:cs typeface="Oswald Regular"/>
              <a:sym typeface="Oswald Regular"/>
            </a:endParaRPr>
          </a:p>
          <a:p>
            <a:pPr marL="0" marR="0" lvl="0" indent="0" algn="l" rtl="0">
              <a:spcBef>
                <a:spcPts val="0"/>
              </a:spcBef>
              <a:spcAft>
                <a:spcPts val="0"/>
              </a:spcAft>
              <a:buNone/>
            </a:pPr>
            <a:r>
              <a:rPr lang="en-GB" sz="1000">
                <a:latin typeface="Oswald Regular"/>
                <a:ea typeface="Oswald Regular"/>
                <a:cs typeface="Oswald Regular"/>
                <a:sym typeface="Oswald Regular"/>
              </a:rPr>
              <a:t>And making change happen – releasing activists, securing justice for those whose rights have been wronged and protecting people who stand up for change</a:t>
            </a:r>
            <a:endParaRPr sz="1000"/>
          </a:p>
          <a:p>
            <a:pPr marL="0" marR="0" lvl="0" indent="0" algn="l" rtl="0">
              <a:spcBef>
                <a:spcPts val="0"/>
              </a:spcBef>
              <a:spcAft>
                <a:spcPts val="0"/>
              </a:spcAft>
              <a:buNone/>
            </a:pPr>
            <a:endParaRPr sz="1000">
              <a:latin typeface="Oswald Regular"/>
              <a:ea typeface="Oswald Regular"/>
              <a:cs typeface="Oswald Regular"/>
              <a:sym typeface="Oswald Regular"/>
            </a:endParaRPr>
          </a:p>
        </p:txBody>
      </p:sp>
      <p:cxnSp>
        <p:nvCxnSpPr>
          <p:cNvPr id="495" name="Google Shape;495;p62"/>
          <p:cNvCxnSpPr/>
          <p:nvPr/>
        </p:nvCxnSpPr>
        <p:spPr>
          <a:xfrm>
            <a:off x="4091450" y="421050"/>
            <a:ext cx="0" cy="3908400"/>
          </a:xfrm>
          <a:prstGeom prst="straightConnector1">
            <a:avLst/>
          </a:prstGeom>
          <a:noFill/>
          <a:ln w="9525" cap="flat" cmpd="sng">
            <a:solidFill>
              <a:schemeClr val="dk2"/>
            </a:solidFill>
            <a:prstDash val="solid"/>
            <a:round/>
            <a:headEnd type="none" w="med" len="med"/>
            <a:tailEnd type="none" w="med" len="med"/>
          </a:ln>
        </p:spPr>
      </p:cxnSp>
      <p:sp>
        <p:nvSpPr>
          <p:cNvPr id="496" name="Google Shape;496;p62"/>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63"/>
          <p:cNvPicPr preferRelativeResize="0"/>
          <p:nvPr/>
        </p:nvPicPr>
        <p:blipFill rotWithShape="1">
          <a:blip r:embed="rId3">
            <a:alphaModFix/>
          </a:blip>
          <a:srcRect/>
          <a:stretch/>
        </p:blipFill>
        <p:spPr>
          <a:xfrm>
            <a:off x="3781150" y="1432200"/>
            <a:ext cx="5375726" cy="3730850"/>
          </a:xfrm>
          <a:prstGeom prst="rect">
            <a:avLst/>
          </a:prstGeom>
          <a:noFill/>
          <a:ln>
            <a:noFill/>
          </a:ln>
        </p:spPr>
      </p:pic>
      <p:sp>
        <p:nvSpPr>
          <p:cNvPr id="502" name="Google Shape;502;p63"/>
          <p:cNvSpPr txBox="1"/>
          <p:nvPr/>
        </p:nvSpPr>
        <p:spPr>
          <a:xfrm>
            <a:off x="5227140" y="4842567"/>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FFFFFF"/>
                </a:solidFill>
                <a:latin typeface="Oswald"/>
                <a:ea typeface="Oswald"/>
                <a:cs typeface="Oswald"/>
                <a:sym typeface="Oswald"/>
              </a:rPr>
              <a:t>W4R 2020 ACTIVITY: </a:t>
            </a:r>
            <a:r>
              <a:rPr lang="en-GB" sz="800" b="1">
                <a:solidFill>
                  <a:srgbClr val="D9D9D9"/>
                </a:solidFill>
                <a:latin typeface="Oswald"/>
                <a:ea typeface="Oswald"/>
                <a:cs typeface="Oswald"/>
                <a:sym typeface="Oswald"/>
              </a:rPr>
              <a:t>DEMANDING DIGNITY AND EQUALITY</a:t>
            </a:r>
            <a:endParaRPr sz="800" b="1">
              <a:solidFill>
                <a:srgbClr val="FFFFFF"/>
              </a:solidFill>
              <a:latin typeface="Oswald"/>
              <a:ea typeface="Oswald"/>
              <a:cs typeface="Oswald"/>
              <a:sym typeface="Oswald"/>
            </a:endParaRPr>
          </a:p>
        </p:txBody>
      </p:sp>
      <p:sp>
        <p:nvSpPr>
          <p:cNvPr id="503" name="Google Shape;503;p63"/>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solidFill>
                  <a:srgbClr val="D9D9D9"/>
                </a:solidFill>
                <a:latin typeface="Oswald"/>
                <a:ea typeface="Oswald"/>
                <a:cs typeface="Oswald"/>
                <a:sym typeface="Oswald"/>
              </a:rPr>
              <a:t>17</a:t>
            </a:fld>
            <a:endParaRPr sz="800" b="1">
              <a:solidFill>
                <a:srgbClr val="D9D9D9"/>
              </a:solidFill>
              <a:latin typeface="Oswald"/>
              <a:ea typeface="Oswald"/>
              <a:cs typeface="Oswald"/>
              <a:sym typeface="Oswald"/>
            </a:endParaRPr>
          </a:p>
        </p:txBody>
      </p:sp>
      <p:sp>
        <p:nvSpPr>
          <p:cNvPr id="504" name="Google Shape;504;p63"/>
          <p:cNvSpPr txBox="1"/>
          <p:nvPr/>
        </p:nvSpPr>
        <p:spPr>
          <a:xfrm>
            <a:off x="755575" y="1284175"/>
            <a:ext cx="3645600" cy="33711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None/>
            </a:pPr>
            <a:r>
              <a:rPr lang="en-GB" sz="1300" b="1">
                <a:solidFill>
                  <a:srgbClr val="424242"/>
                </a:solidFill>
                <a:latin typeface="Oswald"/>
                <a:ea typeface="Oswald"/>
                <a:cs typeface="Oswald"/>
                <a:sym typeface="Oswald"/>
              </a:rPr>
              <a:t>1. LISTEN TO THE STORIES </a:t>
            </a:r>
            <a:endParaRPr sz="1600"/>
          </a:p>
          <a:p>
            <a:pPr marL="0" marR="0" lvl="0" indent="0" algn="l" rtl="0">
              <a:lnSpc>
                <a:spcPct val="115000"/>
              </a:lnSpc>
              <a:spcBef>
                <a:spcPts val="900"/>
              </a:spcBef>
              <a:spcAft>
                <a:spcPts val="0"/>
              </a:spcAft>
              <a:buNone/>
            </a:pPr>
            <a:r>
              <a:rPr lang="en-GB" sz="1300" b="1">
                <a:solidFill>
                  <a:srgbClr val="424242"/>
                </a:solidFill>
                <a:latin typeface="Oswald"/>
                <a:ea typeface="Oswald"/>
                <a:cs typeface="Oswald"/>
                <a:sym typeface="Oswald"/>
              </a:rPr>
              <a:t>2. WRITE YOUR LETTERS TO: </a:t>
            </a:r>
            <a:endParaRPr sz="1600"/>
          </a:p>
          <a:p>
            <a:pPr marL="0" marR="0" lvl="0" indent="0" algn="l" rtl="0">
              <a:lnSpc>
                <a:spcPct val="115000"/>
              </a:lnSpc>
              <a:spcBef>
                <a:spcPts val="0"/>
              </a:spcBef>
              <a:spcAft>
                <a:spcPts val="0"/>
              </a:spcAft>
              <a:buNone/>
            </a:pPr>
            <a:r>
              <a:rPr lang="en-GB" sz="1200">
                <a:solidFill>
                  <a:srgbClr val="424242"/>
                </a:solidFill>
                <a:latin typeface="Oswald Regular"/>
                <a:ea typeface="Oswald Regular"/>
                <a:cs typeface="Oswald Regular"/>
                <a:sym typeface="Oswald Regular"/>
              </a:rPr>
              <a:t>The government we are trying to persuade to help </a:t>
            </a:r>
            <a:br>
              <a:rPr lang="en-GB" sz="1200">
                <a:solidFill>
                  <a:srgbClr val="424242"/>
                </a:solidFill>
                <a:latin typeface="Oswald Regular"/>
                <a:ea typeface="Oswald Regular"/>
                <a:cs typeface="Oswald Regular"/>
                <a:sym typeface="Oswald Regular"/>
              </a:rPr>
            </a:br>
            <a:r>
              <a:rPr lang="en-GB" sz="1200">
                <a:solidFill>
                  <a:srgbClr val="424242"/>
                </a:solidFill>
                <a:latin typeface="Oswald Regular"/>
                <a:ea typeface="Oswald Regular"/>
                <a:cs typeface="Oswald Regular"/>
                <a:sym typeface="Oswald Regular"/>
              </a:rPr>
              <a:t>the person or people featured in each case</a:t>
            </a:r>
            <a:endParaRPr sz="1200"/>
          </a:p>
          <a:p>
            <a:pPr marL="0" marR="0" lvl="0" indent="0" algn="l" rtl="0">
              <a:lnSpc>
                <a:spcPct val="115000"/>
              </a:lnSpc>
              <a:spcBef>
                <a:spcPts val="0"/>
              </a:spcBef>
              <a:spcAft>
                <a:spcPts val="0"/>
              </a:spcAft>
              <a:buNone/>
            </a:pPr>
            <a:r>
              <a:rPr lang="en-GB" sz="1200">
                <a:solidFill>
                  <a:srgbClr val="424242"/>
                </a:solidFill>
                <a:latin typeface="Oswald Regular"/>
                <a:ea typeface="Oswald Regular"/>
                <a:cs typeface="Oswald Regular"/>
                <a:sym typeface="Oswald Regular"/>
              </a:rPr>
              <a:t>The person or people we want to help, or someone they are close to </a:t>
            </a:r>
            <a:endParaRPr sz="1200"/>
          </a:p>
          <a:p>
            <a:pPr marL="0" marR="0" lvl="0" indent="0" algn="l" rtl="0">
              <a:lnSpc>
                <a:spcPct val="115000"/>
              </a:lnSpc>
              <a:spcBef>
                <a:spcPts val="900"/>
              </a:spcBef>
              <a:spcAft>
                <a:spcPts val="0"/>
              </a:spcAft>
              <a:buNone/>
            </a:pPr>
            <a:r>
              <a:rPr lang="en-GB" sz="1300" b="1">
                <a:solidFill>
                  <a:srgbClr val="424242"/>
                </a:solidFill>
                <a:latin typeface="Oswald"/>
                <a:ea typeface="Oswald"/>
                <a:cs typeface="Oswald"/>
                <a:sym typeface="Oswald"/>
              </a:rPr>
              <a:t>3. TAG YOUR LETTERS SO AMNESTY </a:t>
            </a:r>
            <a:br>
              <a:rPr lang="en-GB" sz="1300" b="1">
                <a:solidFill>
                  <a:srgbClr val="424242"/>
                </a:solidFill>
                <a:latin typeface="Oswald"/>
                <a:ea typeface="Oswald"/>
                <a:cs typeface="Oswald"/>
                <a:sym typeface="Oswald"/>
              </a:rPr>
            </a:br>
            <a:r>
              <a:rPr lang="en-GB" sz="1300" b="1">
                <a:solidFill>
                  <a:srgbClr val="424242"/>
                </a:solidFill>
                <a:latin typeface="Oswald"/>
                <a:ea typeface="Oswald"/>
                <a:cs typeface="Oswald"/>
                <a:sym typeface="Oswald"/>
              </a:rPr>
              <a:t>CAN FIND ​THEM ON SOCIAL </a:t>
            </a:r>
            <a:endParaRPr sz="1600"/>
          </a:p>
          <a:p>
            <a:pPr marL="0" marR="0" lvl="0" indent="0" algn="l" rtl="0">
              <a:lnSpc>
                <a:spcPct val="115000"/>
              </a:lnSpc>
              <a:spcBef>
                <a:spcPts val="0"/>
              </a:spcBef>
              <a:spcAft>
                <a:spcPts val="0"/>
              </a:spcAft>
              <a:buNone/>
            </a:pPr>
            <a:r>
              <a:rPr lang="en-GB" sz="1200">
                <a:solidFill>
                  <a:srgbClr val="424242"/>
                </a:solidFill>
                <a:latin typeface="Oswald Regular"/>
                <a:ea typeface="Oswald Regular"/>
                <a:cs typeface="Oswald Regular"/>
                <a:sym typeface="Oswald Regular"/>
              </a:rPr>
              <a:t>Take a photo of your letter </a:t>
            </a:r>
            <a:endParaRPr sz="1200"/>
          </a:p>
          <a:p>
            <a:pPr marL="0" marR="0" lvl="0" indent="0" algn="l" rtl="0">
              <a:lnSpc>
                <a:spcPct val="115000"/>
              </a:lnSpc>
              <a:spcBef>
                <a:spcPts val="0"/>
              </a:spcBef>
              <a:spcAft>
                <a:spcPts val="0"/>
              </a:spcAft>
              <a:buNone/>
            </a:pPr>
            <a:r>
              <a:rPr lang="en-GB" sz="1200">
                <a:solidFill>
                  <a:srgbClr val="424242"/>
                </a:solidFill>
                <a:latin typeface="Oswald Regular"/>
                <a:ea typeface="Oswald Regular"/>
                <a:cs typeface="Oswald Regular"/>
                <a:sym typeface="Oswald Regular"/>
              </a:rPr>
              <a:t>Post in on your social media channels, tagging it with the unique </a:t>
            </a:r>
            <a:br>
              <a:rPr lang="en-GB" sz="1200">
                <a:solidFill>
                  <a:srgbClr val="424242"/>
                </a:solidFill>
                <a:latin typeface="Oswald Regular"/>
                <a:ea typeface="Oswald Regular"/>
                <a:cs typeface="Oswald Regular"/>
                <a:sym typeface="Oswald Regular"/>
              </a:rPr>
            </a:br>
            <a:r>
              <a:rPr lang="en-GB" sz="1200">
                <a:solidFill>
                  <a:srgbClr val="424242"/>
                </a:solidFill>
                <a:latin typeface="Oswald Regular"/>
                <a:ea typeface="Oswald Regular"/>
                <a:cs typeface="Oswald Regular"/>
                <a:sym typeface="Oswald Regular"/>
              </a:rPr>
              <a:t>event hashtag </a:t>
            </a:r>
            <a:endParaRPr sz="1200"/>
          </a:p>
          <a:p>
            <a:pPr marL="0" marR="0" lvl="0" indent="0" algn="l" rtl="0">
              <a:lnSpc>
                <a:spcPct val="115000"/>
              </a:lnSpc>
              <a:spcBef>
                <a:spcPts val="0"/>
              </a:spcBef>
              <a:spcAft>
                <a:spcPts val="0"/>
              </a:spcAft>
              <a:buNone/>
            </a:pPr>
            <a:r>
              <a:rPr lang="en-GB" sz="1200">
                <a:solidFill>
                  <a:srgbClr val="424242"/>
                </a:solidFill>
                <a:latin typeface="Oswald Regular"/>
                <a:ea typeface="Oswald Regular"/>
                <a:cs typeface="Oswald Regular"/>
                <a:sym typeface="Oswald Regular"/>
              </a:rPr>
              <a:t>Make sure the posts are public so we can find it </a:t>
            </a:r>
            <a:endParaRPr sz="1200"/>
          </a:p>
          <a:p>
            <a:pPr marL="0" marR="0" lvl="0" indent="0" algn="l" rtl="0">
              <a:lnSpc>
                <a:spcPct val="115000"/>
              </a:lnSpc>
              <a:spcBef>
                <a:spcPts val="900"/>
              </a:spcBef>
              <a:spcAft>
                <a:spcPts val="0"/>
              </a:spcAft>
              <a:buNone/>
            </a:pPr>
            <a:r>
              <a:rPr lang="en-GB" sz="1300" b="1">
                <a:solidFill>
                  <a:srgbClr val="424242"/>
                </a:solidFill>
                <a:latin typeface="Oswald"/>
                <a:ea typeface="Oswald"/>
                <a:cs typeface="Oswald"/>
                <a:sym typeface="Oswald"/>
              </a:rPr>
              <a:t>4. AMNESTY WILL DELIVER YOUR LETTERS </a:t>
            </a:r>
            <a:endParaRPr sz="1600"/>
          </a:p>
          <a:p>
            <a:pPr marL="0" marR="0" lvl="0" indent="0" algn="l" rtl="0">
              <a:lnSpc>
                <a:spcPct val="115000"/>
              </a:lnSpc>
              <a:spcBef>
                <a:spcPts val="0"/>
              </a:spcBef>
              <a:spcAft>
                <a:spcPts val="0"/>
              </a:spcAft>
              <a:buNone/>
            </a:pPr>
            <a:r>
              <a:rPr lang="en-GB" sz="1200">
                <a:solidFill>
                  <a:srgbClr val="424242"/>
                </a:solidFill>
                <a:latin typeface="Oswald Regular"/>
                <a:ea typeface="Oswald Regular"/>
                <a:cs typeface="Oswald Regular"/>
                <a:sym typeface="Oswald Regular"/>
              </a:rPr>
              <a:t>Amnesty will then collect all actions and give them to the </a:t>
            </a:r>
            <a:br>
              <a:rPr lang="en-GB" sz="1200">
                <a:solidFill>
                  <a:srgbClr val="424242"/>
                </a:solidFill>
                <a:latin typeface="Oswald Regular"/>
                <a:ea typeface="Oswald Regular"/>
                <a:cs typeface="Oswald Regular"/>
                <a:sym typeface="Oswald Regular"/>
              </a:rPr>
            </a:br>
            <a:r>
              <a:rPr lang="en-GB" sz="1200">
                <a:solidFill>
                  <a:srgbClr val="424242"/>
                </a:solidFill>
                <a:latin typeface="Oswald Regular"/>
                <a:ea typeface="Oswald Regular"/>
                <a:cs typeface="Oswald Regular"/>
                <a:sym typeface="Oswald Regular"/>
              </a:rPr>
              <a:t>governments, the people we’re trying to help, or their families</a:t>
            </a:r>
            <a:endParaRPr sz="1100">
              <a:solidFill>
                <a:srgbClr val="424242"/>
              </a:solidFill>
              <a:latin typeface="Oswald Regular"/>
              <a:ea typeface="Oswald Regular"/>
              <a:cs typeface="Oswald Regular"/>
              <a:sym typeface="Oswald Regular"/>
            </a:endParaRPr>
          </a:p>
        </p:txBody>
      </p:sp>
      <p:sp>
        <p:nvSpPr>
          <p:cNvPr id="505" name="Google Shape;505;p63"/>
          <p:cNvSpPr txBox="1">
            <a:spLocks noGrp="1"/>
          </p:cNvSpPr>
          <p:nvPr>
            <p:ph type="title"/>
          </p:nvPr>
        </p:nvSpPr>
        <p:spPr>
          <a:xfrm>
            <a:off x="628649" y="337772"/>
            <a:ext cx="6220500" cy="690900"/>
          </a:xfrm>
          <a:prstGeom prst="rect">
            <a:avLst/>
          </a:prstGeom>
          <a:noFill/>
          <a:ln>
            <a:noFill/>
          </a:ln>
        </p:spPr>
        <p:txBody>
          <a:bodyPr spcFirstLastPara="1" wrap="square" lIns="68575" tIns="0" rIns="68575" bIns="0" anchor="b" anchorCtr="0">
            <a:noAutofit/>
          </a:bodyPr>
          <a:lstStyle/>
          <a:p>
            <a:pPr marL="0" lvl="0" indent="0" algn="l" rtl="0">
              <a:spcBef>
                <a:spcPts val="0"/>
              </a:spcBef>
              <a:spcAft>
                <a:spcPts val="0"/>
              </a:spcAft>
              <a:buClr>
                <a:srgbClr val="000000"/>
              </a:buClr>
              <a:buSzPts val="2800"/>
              <a:buFont typeface="Oswald"/>
              <a:buNone/>
            </a:pPr>
            <a:r>
              <a:rPr lang="en-GB" sz="2000"/>
              <a:t>HOW TO WRITE </a:t>
            </a:r>
            <a:endParaRPr sz="2000"/>
          </a:p>
          <a:p>
            <a:pPr marL="0" lvl="0" indent="0" algn="l" rtl="0">
              <a:spcBef>
                <a:spcPts val="0"/>
              </a:spcBef>
              <a:spcAft>
                <a:spcPts val="0"/>
              </a:spcAft>
              <a:buClr>
                <a:srgbClr val="000000"/>
              </a:buClr>
              <a:buSzPts val="2800"/>
              <a:buFont typeface="Oswald"/>
              <a:buNone/>
            </a:pPr>
            <a:r>
              <a:rPr lang="en-GB" sz="2000"/>
              <a:t>FOR RIGHTS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4"/>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marL="0" lvl="0" indent="0" algn="l" rtl="0">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511" name="Google Shape;511;p64"/>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18</a:t>
            </a:fld>
            <a:endParaRPr sz="800" b="1">
              <a:latin typeface="Oswald"/>
              <a:ea typeface="Oswald"/>
              <a:cs typeface="Oswald"/>
              <a:sym typeface="Oswald"/>
            </a:endParaRPr>
          </a:p>
        </p:txBody>
      </p:sp>
      <p:sp>
        <p:nvSpPr>
          <p:cNvPr id="512" name="Google Shape;512;p64"/>
          <p:cNvSpPr txBox="1"/>
          <p:nvPr/>
        </p:nvSpPr>
        <p:spPr>
          <a:xfrm>
            <a:off x="628650" y="1356125"/>
            <a:ext cx="3288900" cy="3233700"/>
          </a:xfrm>
          <a:prstGeom prst="rect">
            <a:avLst/>
          </a:prstGeom>
          <a:noFill/>
          <a:ln>
            <a:noFill/>
          </a:ln>
        </p:spPr>
        <p:txBody>
          <a:bodyPr spcFirstLastPara="1" wrap="square" lIns="68525" tIns="34275" rIns="68525" bIns="34275" anchor="t" anchorCtr="0">
            <a:noAutofit/>
          </a:bodyPr>
          <a:lstStyle/>
          <a:p>
            <a:pPr marL="0" lvl="0" indent="0" algn="l" rtl="0">
              <a:spcBef>
                <a:spcPts val="0"/>
              </a:spcBef>
              <a:spcAft>
                <a:spcPts val="0"/>
              </a:spcAft>
              <a:buNone/>
            </a:pPr>
            <a:r>
              <a:rPr lang="en-GB" sz="1600">
                <a:latin typeface="Oswald Regular"/>
                <a:ea typeface="Oswald Regular"/>
                <a:cs typeface="Oswald Regular"/>
                <a:sym typeface="Oswald Regular"/>
              </a:rPr>
              <a:t>Encourage them to write to Chile’s National Prosecutor at the following address: </a:t>
            </a:r>
            <a:endParaRPr sz="1600">
              <a:latin typeface="Oswald Regular"/>
              <a:ea typeface="Oswald Regular"/>
              <a:cs typeface="Oswald Regular"/>
              <a:sym typeface="Oswald Regular"/>
            </a:endParaRPr>
          </a:p>
          <a:p>
            <a:pPr marL="0" lvl="0" indent="0" algn="l" rtl="0">
              <a:spcBef>
                <a:spcPts val="0"/>
              </a:spcBef>
              <a:spcAft>
                <a:spcPts val="0"/>
              </a:spcAft>
              <a:buNone/>
            </a:pP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Jorge Abbott Charme Fiscalía Nacional, </a:t>
            </a: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Catedral 1421-1453 Santiago de Chile, Chile </a:t>
            </a: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Email: </a:t>
            </a:r>
            <a:r>
              <a:rPr lang="en-GB" sz="1200" u="sng">
                <a:solidFill>
                  <a:schemeClr val="hlink"/>
                </a:solidFill>
                <a:latin typeface="Oswald Regular"/>
                <a:ea typeface="Oswald Regular"/>
                <a:cs typeface="Oswald Regular"/>
                <a:sym typeface="Oswald Regular"/>
                <a:hlinkClick r:id="rId3"/>
              </a:rPr>
              <a:t>jabbott@minpublico.cl</a:t>
            </a:r>
            <a:r>
              <a:rPr lang="en-GB" sz="1200">
                <a:latin typeface="Oswald Regular"/>
                <a:ea typeface="Oswald Regular"/>
                <a:cs typeface="Oswald Regular"/>
                <a:sym typeface="Oswald Regular"/>
              </a:rPr>
              <a:t>(cc aseguel@minpublico.cl) </a:t>
            </a: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Twitter: </a:t>
            </a:r>
            <a:r>
              <a:rPr lang="en-GB" sz="1200" u="sng">
                <a:solidFill>
                  <a:schemeClr val="hlink"/>
                </a:solidFill>
                <a:latin typeface="Oswald Regular"/>
                <a:ea typeface="Oswald Regular"/>
                <a:cs typeface="Oswald Regular"/>
                <a:sym typeface="Oswald Regular"/>
                <a:hlinkClick r:id="rId4"/>
              </a:rPr>
              <a:t>@FiscaliadeChile</a:t>
            </a: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Facebook:</a:t>
            </a:r>
            <a:r>
              <a:rPr lang="en-GB" sz="1200" u="sng">
                <a:solidFill>
                  <a:schemeClr val="hlink"/>
                </a:solidFill>
                <a:latin typeface="Oswald Regular"/>
                <a:ea typeface="Oswald Regular"/>
                <a:cs typeface="Oswald Regular"/>
                <a:sym typeface="Oswald Regular"/>
                <a:hlinkClick r:id="rId5"/>
              </a:rPr>
              <a:t>https://www.facebook.com/pages/Fiscal%C3%ADa%20Nacional/345649492241585/</a:t>
            </a: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Instagram: </a:t>
            </a:r>
            <a:r>
              <a:rPr lang="en-GB" sz="1200" u="sng">
                <a:solidFill>
                  <a:schemeClr val="hlink"/>
                </a:solidFill>
                <a:latin typeface="Oswald Regular"/>
                <a:ea typeface="Oswald Regular"/>
                <a:cs typeface="Oswald Regular"/>
                <a:sym typeface="Oswald Regular"/>
                <a:hlinkClick r:id="rId6"/>
              </a:rPr>
              <a:t>@fiscaliadechile</a:t>
            </a:r>
            <a:endParaRPr sz="1200">
              <a:latin typeface="Oswald Regular"/>
              <a:ea typeface="Oswald Regular"/>
              <a:cs typeface="Oswald Regular"/>
              <a:sym typeface="Oswald Regular"/>
            </a:endParaRPr>
          </a:p>
          <a:p>
            <a:pPr marL="0" lvl="0" indent="0" algn="l" rtl="0">
              <a:lnSpc>
                <a:spcPct val="120000"/>
              </a:lnSpc>
              <a:spcBef>
                <a:spcPts val="0"/>
              </a:spcBef>
              <a:spcAft>
                <a:spcPts val="0"/>
              </a:spcAft>
              <a:buNone/>
            </a:pPr>
            <a:r>
              <a:rPr lang="en-GB" sz="1200">
                <a:latin typeface="Oswald Regular"/>
                <a:ea typeface="Oswald Regular"/>
                <a:cs typeface="Oswald Regular"/>
                <a:sym typeface="Oswald Regular"/>
              </a:rPr>
              <a:t>Salutation:  Dear National Prosecutor, Jorge Abbott Charme</a:t>
            </a:r>
            <a:endParaRPr sz="2100">
              <a:latin typeface="Oswald Regular"/>
              <a:ea typeface="Oswald Regular"/>
              <a:cs typeface="Oswald Regular"/>
              <a:sym typeface="Oswald Regular"/>
            </a:endParaRPr>
          </a:p>
          <a:p>
            <a:pPr marL="0" lvl="0" indent="0" algn="l" rtl="0">
              <a:spcBef>
                <a:spcPts val="0"/>
              </a:spcBef>
              <a:spcAft>
                <a:spcPts val="0"/>
              </a:spcAft>
              <a:buNone/>
            </a:pPr>
            <a:endParaRPr sz="1200">
              <a:latin typeface="Oswald Regular"/>
              <a:ea typeface="Oswald Regular"/>
              <a:cs typeface="Oswald Regular"/>
              <a:sym typeface="Oswald Regular"/>
            </a:endParaRPr>
          </a:p>
        </p:txBody>
      </p:sp>
      <p:sp>
        <p:nvSpPr>
          <p:cNvPr id="513" name="Google Shape;513;p64"/>
          <p:cNvSpPr txBox="1"/>
          <p:nvPr/>
        </p:nvSpPr>
        <p:spPr>
          <a:xfrm>
            <a:off x="4735350" y="1356150"/>
            <a:ext cx="3173100" cy="3233700"/>
          </a:xfrm>
          <a:prstGeom prst="rect">
            <a:avLst/>
          </a:prstGeom>
          <a:noFill/>
          <a:ln>
            <a:noFill/>
          </a:ln>
        </p:spPr>
        <p:txBody>
          <a:bodyPr spcFirstLastPara="1" wrap="square" lIns="68525" tIns="34275" rIns="68525" bIns="34275" anchor="t" anchorCtr="0">
            <a:noAutofit/>
          </a:bodyPr>
          <a:lstStyle/>
          <a:p>
            <a:pPr marL="0" lvl="0" indent="0" algn="l" rtl="0">
              <a:lnSpc>
                <a:spcPct val="120000"/>
              </a:lnSpc>
              <a:spcBef>
                <a:spcPts val="0"/>
              </a:spcBef>
              <a:spcAft>
                <a:spcPts val="0"/>
              </a:spcAft>
              <a:buNone/>
            </a:pPr>
            <a:r>
              <a:rPr lang="en-GB" sz="1300">
                <a:latin typeface="Oswald Regular"/>
                <a:ea typeface="Oswald Regular"/>
                <a:cs typeface="Oswald Regular"/>
                <a:sym typeface="Oswald Regular"/>
              </a:rPr>
              <a:t>You can use the template letters in the letter writing toolkit which you can download on the Write for Rights web page at </a:t>
            </a:r>
            <a:r>
              <a:rPr lang="en-GB" sz="1300" u="sng">
                <a:solidFill>
                  <a:schemeClr val="hlink"/>
                </a:solidFill>
                <a:latin typeface="Oswald Regular"/>
                <a:ea typeface="Oswald Regular"/>
                <a:cs typeface="Oswald Regular"/>
                <a:sym typeface="Oswald Regular"/>
                <a:hlinkClick r:id="rId7"/>
              </a:rPr>
              <a:t>www.amnesty.org/writeforrights</a:t>
            </a:r>
            <a:r>
              <a:rPr lang="en-GB" sz="1300">
                <a:latin typeface="Oswald Regular"/>
                <a:ea typeface="Oswald Regular"/>
                <a:cs typeface="Oswald Regular"/>
                <a:sym typeface="Oswald Regular"/>
              </a:rPr>
              <a:t> </a:t>
            </a:r>
            <a:endParaRPr sz="1300">
              <a:latin typeface="Oswald Regular"/>
              <a:ea typeface="Oswald Regular"/>
              <a:cs typeface="Oswald Regular"/>
              <a:sym typeface="Oswald Regular"/>
            </a:endParaRPr>
          </a:p>
          <a:p>
            <a:pPr marL="0" lvl="0" indent="0" algn="l" rtl="0">
              <a:spcBef>
                <a:spcPts val="0"/>
              </a:spcBef>
              <a:spcAft>
                <a:spcPts val="0"/>
              </a:spcAft>
              <a:buNone/>
            </a:pPr>
            <a:br>
              <a:rPr lang="en-GB" sz="1300">
                <a:latin typeface="Oswald Regular"/>
                <a:ea typeface="Oswald Regular"/>
                <a:cs typeface="Oswald Regular"/>
                <a:sym typeface="Oswald Regular"/>
              </a:rPr>
            </a:br>
            <a:r>
              <a:rPr lang="en-GB" sz="1300">
                <a:latin typeface="Oswald Regular"/>
                <a:ea typeface="Oswald Regular"/>
                <a:cs typeface="Oswald Regular"/>
                <a:sym typeface="Oswald Regular"/>
              </a:rPr>
              <a:t>Or use the following guidelines to write a more personal letter: </a:t>
            </a:r>
            <a:endParaRPr sz="1300">
              <a:latin typeface="Oswald Regular"/>
              <a:ea typeface="Oswald Regular"/>
              <a:cs typeface="Oswald Regular"/>
              <a:sym typeface="Oswald Regular"/>
            </a:endParaRPr>
          </a:p>
          <a:p>
            <a:pPr marL="0" lvl="0" indent="0" algn="l" rtl="0">
              <a:spcBef>
                <a:spcPts val="0"/>
              </a:spcBef>
              <a:spcAft>
                <a:spcPts val="0"/>
              </a:spcAft>
              <a:buNone/>
            </a:pPr>
            <a:endParaRPr sz="1300">
              <a:latin typeface="Oswald Regular"/>
              <a:ea typeface="Oswald Regular"/>
              <a:cs typeface="Oswald Regular"/>
              <a:sym typeface="Oswald Regular"/>
            </a:endParaRPr>
          </a:p>
          <a:p>
            <a:pPr marL="0" lvl="0" indent="0" algn="l" rtl="0">
              <a:lnSpc>
                <a:spcPct val="120000"/>
              </a:lnSpc>
              <a:spcBef>
                <a:spcPts val="900"/>
              </a:spcBef>
              <a:spcAft>
                <a:spcPts val="0"/>
              </a:spcAft>
              <a:buNone/>
            </a:pPr>
            <a:r>
              <a:rPr lang="en-GB" sz="1300">
                <a:latin typeface="Oswald Regular"/>
                <a:ea typeface="Oswald Regular"/>
                <a:cs typeface="Oswald Regular"/>
                <a:sym typeface="Oswald Regular"/>
              </a:rPr>
              <a:t>Tell him something about yourself </a:t>
            </a:r>
            <a:endParaRPr sz="1300">
              <a:latin typeface="Oswald Regular"/>
              <a:ea typeface="Oswald Regular"/>
              <a:cs typeface="Oswald Regular"/>
              <a:sym typeface="Oswald Regular"/>
            </a:endParaRPr>
          </a:p>
          <a:p>
            <a:pPr marL="0" lvl="0" indent="0" algn="l" rtl="0">
              <a:lnSpc>
                <a:spcPct val="120000"/>
              </a:lnSpc>
              <a:spcBef>
                <a:spcPts val="900"/>
              </a:spcBef>
              <a:spcAft>
                <a:spcPts val="0"/>
              </a:spcAft>
              <a:buNone/>
            </a:pPr>
            <a:r>
              <a:rPr lang="en-GB" sz="1300">
                <a:latin typeface="Oswald Regular"/>
                <a:ea typeface="Oswald Regular"/>
                <a:cs typeface="Oswald Regular"/>
                <a:sym typeface="Oswald Regular"/>
              </a:rPr>
              <a:t>Tell him what shocks you about the case </a:t>
            </a:r>
            <a:endParaRPr sz="1300">
              <a:latin typeface="Oswald Regular"/>
              <a:ea typeface="Oswald Regular"/>
              <a:cs typeface="Oswald Regular"/>
              <a:sym typeface="Oswald Regular"/>
            </a:endParaRPr>
          </a:p>
          <a:p>
            <a:pPr marL="0" lvl="0" indent="0" algn="l" rtl="0">
              <a:lnSpc>
                <a:spcPct val="120000"/>
              </a:lnSpc>
              <a:spcBef>
                <a:spcPts val="900"/>
              </a:spcBef>
              <a:spcAft>
                <a:spcPts val="0"/>
              </a:spcAft>
              <a:buNone/>
            </a:pPr>
            <a:r>
              <a:rPr lang="en-GB" sz="1300">
                <a:latin typeface="Oswald Regular"/>
                <a:ea typeface="Oswald Regular"/>
                <a:cs typeface="Oswald Regular"/>
                <a:sym typeface="Oswald Regular"/>
              </a:rPr>
              <a:t>Tell him to investigate the commanders involved in Gustavo’s shooting. They had a duty to avoid the misuse of dangerous shotguns and ammunition, but they failed to fulfil it. </a:t>
            </a:r>
            <a:endParaRPr sz="1300">
              <a:latin typeface="Oswald Regular"/>
              <a:ea typeface="Oswald Regular"/>
              <a:cs typeface="Oswald Regular"/>
              <a:sym typeface="Oswald Regular"/>
            </a:endParaRPr>
          </a:p>
        </p:txBody>
      </p:sp>
      <p:cxnSp>
        <p:nvCxnSpPr>
          <p:cNvPr id="514" name="Google Shape;514;p64"/>
          <p:cNvCxnSpPr/>
          <p:nvPr/>
        </p:nvCxnSpPr>
        <p:spPr>
          <a:xfrm>
            <a:off x="4495800" y="1348950"/>
            <a:ext cx="0" cy="3322800"/>
          </a:xfrm>
          <a:prstGeom prst="straightConnector1">
            <a:avLst/>
          </a:prstGeom>
          <a:noFill/>
          <a:ln w="9525" cap="flat" cmpd="sng">
            <a:solidFill>
              <a:srgbClr val="424242"/>
            </a:solidFill>
            <a:prstDash val="solid"/>
            <a:miter lim="800000"/>
            <a:headEnd type="none" w="sm" len="sm"/>
            <a:tailEnd type="none" w="sm" len="sm"/>
          </a:ln>
        </p:spPr>
      </p:cxnSp>
      <p:sp>
        <p:nvSpPr>
          <p:cNvPr id="515" name="Google Shape;515;p64"/>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5"/>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HOW CAN CHANGE </a:t>
            </a:r>
            <a:endParaRPr sz="1800"/>
          </a:p>
          <a:p>
            <a:pPr marL="0" lvl="0" indent="0" algn="l" rtl="0">
              <a:spcBef>
                <a:spcPts val="0"/>
              </a:spcBef>
              <a:spcAft>
                <a:spcPts val="0"/>
              </a:spcAft>
              <a:buClr>
                <a:srgbClr val="000000"/>
              </a:buClr>
              <a:buSzPts val="2800"/>
              <a:buFont typeface="Oswald"/>
              <a:buNone/>
            </a:pPr>
            <a:r>
              <a:rPr lang="en-GB" sz="1800"/>
              <a:t>HAPPEN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521" name="Google Shape;521;p65"/>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19</a:t>
            </a:fld>
            <a:endParaRPr sz="800" b="1">
              <a:latin typeface="Oswald"/>
              <a:ea typeface="Oswald"/>
              <a:cs typeface="Oswald"/>
              <a:sym typeface="Oswald"/>
            </a:endParaRPr>
          </a:p>
        </p:txBody>
      </p:sp>
      <p:sp>
        <p:nvSpPr>
          <p:cNvPr id="522" name="Google Shape;522;p65"/>
          <p:cNvSpPr txBox="1"/>
          <p:nvPr/>
        </p:nvSpPr>
        <p:spPr>
          <a:xfrm>
            <a:off x="628650" y="1356125"/>
            <a:ext cx="3780000" cy="333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2000"/>
              </a:spcAft>
              <a:buNone/>
            </a:pPr>
            <a:r>
              <a:rPr lang="en-GB" sz="1800">
                <a:latin typeface="Oswald Regular"/>
                <a:ea typeface="Oswald Regular"/>
                <a:cs typeface="Oswald Regular"/>
                <a:sym typeface="Oswald Regular"/>
              </a:rPr>
              <a:t>Encourage participants to send messages of hope and solidarity to Gustavo to tell him his loss is not in vain. Be mindful that solidarity actions should be accessible for Gustavo who can no longer see. Participants could send him recordings of their messages of hope and solidarity. </a:t>
            </a:r>
            <a:endParaRPr sz="1800">
              <a:latin typeface="Oswald Regular"/>
              <a:ea typeface="Oswald Regular"/>
              <a:cs typeface="Oswald Regular"/>
              <a:sym typeface="Oswald Regular"/>
            </a:endParaRPr>
          </a:p>
        </p:txBody>
      </p:sp>
      <p:sp>
        <p:nvSpPr>
          <p:cNvPr id="523" name="Google Shape;523;p65"/>
          <p:cNvSpPr txBox="1"/>
          <p:nvPr/>
        </p:nvSpPr>
        <p:spPr>
          <a:xfrm>
            <a:off x="4735350" y="1356151"/>
            <a:ext cx="3780000" cy="3233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1600">
                <a:latin typeface="Oswald Regular"/>
                <a:ea typeface="Oswald Regular"/>
                <a:cs typeface="Oswald Regular"/>
                <a:sym typeface="Oswald Regular"/>
              </a:rPr>
              <a:t>For example, audio notes, songs, poems, embroidery or physical braille letters, including your name and where you are from saying the following: </a:t>
            </a:r>
            <a:endParaRPr sz="1600">
              <a:latin typeface="Oswald Regular"/>
              <a:ea typeface="Oswald Regular"/>
              <a:cs typeface="Oswald Regular"/>
              <a:sym typeface="Oswald Regular"/>
            </a:endParaRPr>
          </a:p>
          <a:p>
            <a:pPr marL="0" lvl="0" indent="0" algn="l" rtl="0">
              <a:lnSpc>
                <a:spcPct val="90000"/>
              </a:lnSpc>
              <a:spcBef>
                <a:spcPts val="2000"/>
              </a:spcBef>
              <a:spcAft>
                <a:spcPts val="0"/>
              </a:spcAft>
              <a:buNone/>
            </a:pPr>
            <a:r>
              <a:rPr lang="en-GB" sz="1600" i="1">
                <a:latin typeface="Oswald Regular"/>
                <a:ea typeface="Oswald Regular"/>
                <a:cs typeface="Oswald Regular"/>
                <a:sym typeface="Oswald Regular"/>
              </a:rPr>
              <a:t>“Mucha fuerza Gustavo. La lucha sigue y tu esfuerzo no ha sido en vano” </a:t>
            </a:r>
            <a:r>
              <a:rPr lang="en-GB" sz="1600">
                <a:latin typeface="Oswald Regular"/>
                <a:ea typeface="Oswald Regular"/>
                <a:cs typeface="Oswald Regular"/>
                <a:sym typeface="Oswald Regular"/>
              </a:rPr>
              <a:t>(Stay strong, Gustavo. The fight goes on and your effort has not been in vain) </a:t>
            </a:r>
            <a:endParaRPr sz="1600">
              <a:latin typeface="Oswald Regular"/>
              <a:ea typeface="Oswald Regular"/>
              <a:cs typeface="Oswald Regular"/>
              <a:sym typeface="Oswald Regular"/>
            </a:endParaRPr>
          </a:p>
          <a:p>
            <a:pPr marL="0" lvl="0" indent="0" algn="l" rtl="0">
              <a:lnSpc>
                <a:spcPct val="90000"/>
              </a:lnSpc>
              <a:spcBef>
                <a:spcPts val="2000"/>
              </a:spcBef>
              <a:spcAft>
                <a:spcPts val="0"/>
              </a:spcAft>
              <a:buNone/>
            </a:pPr>
            <a:r>
              <a:rPr lang="en-GB" sz="1600" i="1">
                <a:latin typeface="Oswald Regular"/>
                <a:ea typeface="Oswald Regular"/>
                <a:cs typeface="Oswald Regular"/>
                <a:sym typeface="Oswald Regular"/>
              </a:rPr>
              <a:t>“Gustavo! tu historia me ha inspirado y es un ejemplo de valentía en la defensa por el derecho a la protesta” </a:t>
            </a:r>
            <a:r>
              <a:rPr lang="en-GB" sz="1600">
                <a:latin typeface="Oswald Regular"/>
                <a:ea typeface="Oswald Regular"/>
                <a:cs typeface="Oswald Regular"/>
                <a:sym typeface="Oswald Regular"/>
              </a:rPr>
              <a:t>(Gustavo! Your story has inspired me and is an example of courage in defending the right to protest) </a:t>
            </a:r>
            <a:endParaRPr sz="1600">
              <a:latin typeface="Oswald Regular"/>
              <a:ea typeface="Oswald Regular"/>
              <a:cs typeface="Oswald Regular"/>
              <a:sym typeface="Oswald Regular"/>
            </a:endParaRPr>
          </a:p>
          <a:p>
            <a:pPr marL="0" lvl="0" indent="0" algn="l" rtl="0">
              <a:lnSpc>
                <a:spcPct val="90000"/>
              </a:lnSpc>
              <a:spcBef>
                <a:spcPts val="750"/>
              </a:spcBef>
              <a:spcAft>
                <a:spcPts val="0"/>
              </a:spcAft>
              <a:buNone/>
            </a:pPr>
            <a:endParaRPr sz="1600">
              <a:latin typeface="Oswald Regular"/>
              <a:ea typeface="Oswald Regular"/>
              <a:cs typeface="Oswald Regular"/>
              <a:sym typeface="Oswald Regular"/>
            </a:endParaRPr>
          </a:p>
          <a:p>
            <a:pPr marL="0" lvl="0" indent="0" algn="l" rtl="0">
              <a:lnSpc>
                <a:spcPct val="90000"/>
              </a:lnSpc>
              <a:spcBef>
                <a:spcPts val="750"/>
              </a:spcBef>
              <a:spcAft>
                <a:spcPts val="0"/>
              </a:spcAft>
              <a:buNone/>
            </a:pPr>
            <a:endParaRPr sz="1600">
              <a:latin typeface="Oswald Regular"/>
              <a:ea typeface="Oswald Regular"/>
              <a:cs typeface="Oswald Regular"/>
              <a:sym typeface="Oswald Regular"/>
            </a:endParaRPr>
          </a:p>
        </p:txBody>
      </p:sp>
      <p:cxnSp>
        <p:nvCxnSpPr>
          <p:cNvPr id="524" name="Google Shape;524;p65"/>
          <p:cNvCxnSpPr/>
          <p:nvPr/>
        </p:nvCxnSpPr>
        <p:spPr>
          <a:xfrm>
            <a:off x="4495800" y="1337075"/>
            <a:ext cx="0" cy="3178800"/>
          </a:xfrm>
          <a:prstGeom prst="straightConnector1">
            <a:avLst/>
          </a:prstGeom>
          <a:noFill/>
          <a:ln w="9525" cap="flat" cmpd="sng">
            <a:solidFill>
              <a:srgbClr val="424242"/>
            </a:solidFill>
            <a:prstDash val="solid"/>
            <a:miter lim="800000"/>
            <a:headEnd type="none" w="sm" len="sm"/>
            <a:tailEnd type="none" w="sm" len="sm"/>
          </a:ln>
        </p:spPr>
      </p:cxnSp>
      <p:sp>
        <p:nvSpPr>
          <p:cNvPr id="525" name="Google Shape;525;p65"/>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2000">
                <a:latin typeface="Oswald"/>
                <a:ea typeface="Oswald"/>
                <a:cs typeface="Oswald"/>
                <a:sym typeface="Oswald"/>
              </a:rPr>
              <a:t>IMAGINING AND </a:t>
            </a:r>
            <a:endParaRPr sz="2000">
              <a:latin typeface="Oswald"/>
              <a:ea typeface="Oswald"/>
              <a:cs typeface="Oswald"/>
              <a:sym typeface="Oswald"/>
            </a:endParaRPr>
          </a:p>
          <a:p>
            <a:pPr marL="0" lvl="0" indent="0" algn="l" rtl="0">
              <a:spcBef>
                <a:spcPts val="0"/>
              </a:spcBef>
              <a:spcAft>
                <a:spcPts val="0"/>
              </a:spcAft>
              <a:buClr>
                <a:srgbClr val="000000"/>
              </a:buClr>
              <a:buSzPts val="2800"/>
              <a:buFont typeface="Oswald"/>
              <a:buNone/>
            </a:pPr>
            <a:r>
              <a:rPr lang="en-GB" sz="2000">
                <a:latin typeface="Oswald"/>
                <a:ea typeface="Oswald"/>
                <a:cs typeface="Oswald"/>
                <a:sym typeface="Oswald"/>
              </a:rPr>
              <a:t>SHARING</a:t>
            </a:r>
            <a:endParaRPr sz="2000">
              <a:latin typeface="Oswald"/>
              <a:ea typeface="Oswald"/>
              <a:cs typeface="Oswald"/>
              <a:sym typeface="Oswald"/>
            </a:endParaRPr>
          </a:p>
        </p:txBody>
      </p:sp>
      <p:sp>
        <p:nvSpPr>
          <p:cNvPr id="280" name="Google Shape;280;p43"/>
          <p:cNvSpPr txBox="1">
            <a:spLocks noGrp="1"/>
          </p:cNvSpPr>
          <p:nvPr>
            <p:ph type="body" idx="1"/>
          </p:nvPr>
        </p:nvSpPr>
        <p:spPr>
          <a:xfrm>
            <a:off x="1885750" y="2094750"/>
            <a:ext cx="4931100" cy="954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2000"/>
              </a:spcAft>
              <a:buNone/>
            </a:pPr>
            <a:r>
              <a:rPr lang="en-GB" sz="2400"/>
              <a:t>Close your eyes and imagine what you like doing in your free time.</a:t>
            </a:r>
            <a:endParaRPr sz="2400"/>
          </a:p>
        </p:txBody>
      </p:sp>
      <p:sp>
        <p:nvSpPr>
          <p:cNvPr id="281" name="Google Shape;281;p43"/>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
        <p:nvSpPr>
          <p:cNvPr id="282" name="Google Shape;282;p43"/>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2</a:t>
            </a:fld>
            <a:endParaRPr sz="800" b="1">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6"/>
          <p:cNvSpPr txBox="1">
            <a:spLocks noGrp="1"/>
          </p:cNvSpPr>
          <p:nvPr>
            <p:ph type="title"/>
          </p:nvPr>
        </p:nvSpPr>
        <p:spPr>
          <a:xfrm>
            <a:off x="629841" y="339189"/>
            <a:ext cx="3097500" cy="474300"/>
          </a:xfrm>
          <a:prstGeom prst="rect">
            <a:avLst/>
          </a:prstGeom>
          <a:noFill/>
          <a:ln>
            <a:noFill/>
          </a:ln>
        </p:spPr>
        <p:txBody>
          <a:bodyPr spcFirstLastPara="1" wrap="square" lIns="72000" tIns="0" rIns="68575" bIns="0" anchor="t" anchorCtr="0">
            <a:noAutofit/>
          </a:bodyPr>
          <a:lstStyle/>
          <a:p>
            <a:pPr marL="0" lvl="0" indent="0" algn="l" rtl="0">
              <a:spcBef>
                <a:spcPts val="0"/>
              </a:spcBef>
              <a:spcAft>
                <a:spcPts val="0"/>
              </a:spcAft>
              <a:buClr>
                <a:srgbClr val="000000"/>
              </a:buClr>
              <a:buSzPts val="2800"/>
              <a:buFont typeface="Oswald"/>
              <a:buNone/>
            </a:pPr>
            <a:r>
              <a:rPr lang="en-GB" sz="1800"/>
              <a:t>HOW CAN CHANGE </a:t>
            </a:r>
            <a:endParaRPr sz="1800"/>
          </a:p>
          <a:p>
            <a:pPr marL="0" lvl="0" indent="0" algn="l" rtl="0">
              <a:spcBef>
                <a:spcPts val="0"/>
              </a:spcBef>
              <a:spcAft>
                <a:spcPts val="0"/>
              </a:spcAft>
              <a:buClr>
                <a:srgbClr val="000000"/>
              </a:buClr>
              <a:buSzPts val="2800"/>
              <a:buFont typeface="Oswald"/>
              <a:buNone/>
            </a:pPr>
            <a:r>
              <a:rPr lang="en-GB" sz="1800"/>
              <a:t>HAPPEN	</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531" name="Google Shape;531;p66"/>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20</a:t>
            </a:fld>
            <a:endParaRPr sz="800" b="1">
              <a:latin typeface="Oswald"/>
              <a:ea typeface="Oswald"/>
              <a:cs typeface="Oswald"/>
              <a:sym typeface="Oswald"/>
            </a:endParaRPr>
          </a:p>
        </p:txBody>
      </p:sp>
      <p:sp>
        <p:nvSpPr>
          <p:cNvPr id="532" name="Google Shape;532;p66"/>
          <p:cNvSpPr txBox="1"/>
          <p:nvPr/>
        </p:nvSpPr>
        <p:spPr>
          <a:xfrm>
            <a:off x="628650" y="1325700"/>
            <a:ext cx="3780000" cy="333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a:latin typeface="Oswald Regular"/>
                <a:ea typeface="Oswald Regular"/>
                <a:cs typeface="Oswald Regular"/>
                <a:sym typeface="Oswald Regular"/>
              </a:rPr>
              <a:t>For social media you can use the following Hashtags: </a:t>
            </a:r>
            <a:endParaRPr>
              <a:latin typeface="Oswald Regular"/>
              <a:ea typeface="Oswald Regular"/>
              <a:cs typeface="Oswald Regular"/>
              <a:sym typeface="Oswald Regular"/>
            </a:endParaRPr>
          </a:p>
          <a:p>
            <a:pPr marL="0" lvl="0" indent="0" algn="l" rtl="0">
              <a:lnSpc>
                <a:spcPct val="90000"/>
              </a:lnSpc>
              <a:spcBef>
                <a:spcPts val="2000"/>
              </a:spcBef>
              <a:spcAft>
                <a:spcPts val="0"/>
              </a:spcAft>
              <a:buNone/>
            </a:pPr>
            <a:r>
              <a:rPr lang="en-GB">
                <a:latin typeface="Oswald Regular"/>
                <a:ea typeface="Oswald Regular"/>
                <a:cs typeface="Oswald Regular"/>
                <a:sym typeface="Oswald Regular"/>
              </a:rPr>
              <a:t>#InvestiguenMandos #ChileDespertó #ChileDespertó y elmundofue testigo. </a:t>
            </a:r>
            <a:endParaRPr>
              <a:latin typeface="Oswald Regular"/>
              <a:ea typeface="Oswald Regular"/>
              <a:cs typeface="Oswald Regular"/>
              <a:sym typeface="Oswald Regular"/>
            </a:endParaRPr>
          </a:p>
          <a:p>
            <a:pPr marL="0" lvl="0" indent="0" algn="l" rtl="0">
              <a:lnSpc>
                <a:spcPct val="90000"/>
              </a:lnSpc>
              <a:spcBef>
                <a:spcPts val="2000"/>
              </a:spcBef>
              <a:spcAft>
                <a:spcPts val="0"/>
              </a:spcAft>
              <a:buNone/>
            </a:pPr>
            <a:r>
              <a:rPr lang="en-GB">
                <a:latin typeface="Oswald Regular"/>
                <a:ea typeface="Oswald Regular"/>
                <a:cs typeface="Oswald Regular"/>
                <a:sym typeface="Oswald Regular"/>
              </a:rPr>
              <a:t>Por #GustavoGatica y cientos más, ahora es el momento de que </a:t>
            </a:r>
            <a:r>
              <a:rPr lang="en-GB" u="sng">
                <a:solidFill>
                  <a:schemeClr val="hlink"/>
                </a:solidFill>
                <a:latin typeface="Oswald Regular"/>
                <a:ea typeface="Oswald Regular"/>
                <a:cs typeface="Oswald Regular"/>
                <a:sym typeface="Oswald Regular"/>
                <a:hlinkClick r:id="rId3"/>
              </a:rPr>
              <a:t>@FiscaliadeChile</a:t>
            </a:r>
            <a:r>
              <a:rPr lang="en-GB">
                <a:latin typeface="Oswald Regular"/>
                <a:ea typeface="Oswald Regular"/>
                <a:cs typeface="Oswald Regular"/>
                <a:sym typeface="Oswald Regular"/>
              </a:rPr>
              <a:t> investigue a los mandos responsables. #InvestiguenMandos // Chile woke up and the world bore witness. Now is the time for </a:t>
            </a:r>
            <a:r>
              <a:rPr lang="en-GB" u="sng">
                <a:solidFill>
                  <a:schemeClr val="hlink"/>
                </a:solidFill>
                <a:latin typeface="Oswald Regular"/>
                <a:ea typeface="Oswald Regular"/>
                <a:cs typeface="Oswald Regular"/>
                <a:sym typeface="Oswald Regular"/>
                <a:hlinkClick r:id="rId4"/>
              </a:rPr>
              <a:t>@FiscaliadeChile </a:t>
            </a:r>
            <a:r>
              <a:rPr lang="en-GB">
                <a:latin typeface="Oswald Regular"/>
                <a:ea typeface="Oswald Regular"/>
                <a:cs typeface="Oswald Regular"/>
                <a:sym typeface="Oswald Regular"/>
              </a:rPr>
              <a:t>to investigate commanders in charge. #ChileDespertó</a:t>
            </a:r>
            <a:endParaRPr>
              <a:latin typeface="Oswald Regular"/>
              <a:ea typeface="Oswald Regular"/>
              <a:cs typeface="Oswald Regular"/>
              <a:sym typeface="Oswald Regular"/>
            </a:endParaRPr>
          </a:p>
          <a:p>
            <a:pPr marL="0" lvl="0" indent="0" algn="l" rtl="0">
              <a:lnSpc>
                <a:spcPct val="90000"/>
              </a:lnSpc>
              <a:spcBef>
                <a:spcPts val="2000"/>
              </a:spcBef>
              <a:spcAft>
                <a:spcPts val="2000"/>
              </a:spcAft>
              <a:buNone/>
            </a:pPr>
            <a:r>
              <a:rPr lang="en-GB">
                <a:latin typeface="Oswald Regular"/>
                <a:ea typeface="Oswald Regular"/>
                <a:cs typeface="Oswald Regular"/>
                <a:sym typeface="Oswald Regular"/>
              </a:rPr>
              <a:t>@FiscaliadeChile, commanders are responsible for allowing eye mutilation of #GustavoGatica and hundreds of others. #InvestiguenMandos J@FiscaliadeChile investiguen a los mandos de @Carabdechile porque queremos un Chile con justicia y sin impunidad. #InvestiguenMandos </a:t>
            </a:r>
            <a:endParaRPr>
              <a:latin typeface="Oswald Regular"/>
              <a:ea typeface="Oswald Regular"/>
              <a:cs typeface="Oswald Regular"/>
              <a:sym typeface="Oswald Regular"/>
            </a:endParaRPr>
          </a:p>
        </p:txBody>
      </p:sp>
      <p:sp>
        <p:nvSpPr>
          <p:cNvPr id="533" name="Google Shape;533;p66"/>
          <p:cNvSpPr txBox="1"/>
          <p:nvPr/>
        </p:nvSpPr>
        <p:spPr>
          <a:xfrm>
            <a:off x="4735350" y="1325700"/>
            <a:ext cx="3780000" cy="333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1600">
                <a:latin typeface="Oswald Regular"/>
                <a:ea typeface="Oswald Regular"/>
                <a:cs typeface="Oswald Regular"/>
                <a:sym typeface="Oswald Regular"/>
              </a:rPr>
              <a:t>Send physical braille letters, or any physical show of solidarity to Chile’s Amnesty International Section:</a:t>
            </a:r>
            <a:endParaRPr sz="1600">
              <a:latin typeface="Oswald Regular"/>
              <a:ea typeface="Oswald Regular"/>
              <a:cs typeface="Oswald Regular"/>
              <a:sym typeface="Oswald Regular"/>
            </a:endParaRPr>
          </a:p>
          <a:p>
            <a:pPr marL="0" lvl="0" indent="0" algn="l" rtl="0">
              <a:lnSpc>
                <a:spcPct val="90000"/>
              </a:lnSpc>
              <a:spcBef>
                <a:spcPts val="2000"/>
              </a:spcBef>
              <a:spcAft>
                <a:spcPts val="0"/>
              </a:spcAft>
              <a:buNone/>
            </a:pPr>
            <a:r>
              <a:rPr lang="en-GB" sz="1600">
                <a:latin typeface="Oswald Regular"/>
                <a:ea typeface="Oswald Regular"/>
                <a:cs typeface="Oswald Regular"/>
                <a:sym typeface="Oswald Regular"/>
              </a:rPr>
              <a:t>Amnistía Internacional Chile </a:t>
            </a:r>
            <a:endParaRPr sz="1600">
              <a:latin typeface="Oswald Regular"/>
              <a:ea typeface="Oswald Regular"/>
              <a:cs typeface="Oswald Regular"/>
              <a:sym typeface="Oswald Regular"/>
            </a:endParaRPr>
          </a:p>
          <a:p>
            <a:pPr marL="0" lvl="0" indent="0" algn="l" rtl="0">
              <a:lnSpc>
                <a:spcPct val="90000"/>
              </a:lnSpc>
              <a:spcBef>
                <a:spcPts val="0"/>
              </a:spcBef>
              <a:spcAft>
                <a:spcPts val="0"/>
              </a:spcAft>
              <a:buNone/>
            </a:pPr>
            <a:r>
              <a:rPr lang="en-GB" sz="1600">
                <a:latin typeface="Oswald Regular"/>
                <a:ea typeface="Oswald Regular"/>
                <a:cs typeface="Oswald Regular"/>
                <a:sym typeface="Oswald Regular"/>
              </a:rPr>
              <a:t>Calle Eliodoro Yañez 828 </a:t>
            </a:r>
            <a:endParaRPr sz="1600">
              <a:latin typeface="Oswald Regular"/>
              <a:ea typeface="Oswald Regular"/>
              <a:cs typeface="Oswald Regular"/>
              <a:sym typeface="Oswald Regular"/>
            </a:endParaRPr>
          </a:p>
          <a:p>
            <a:pPr marL="0" lvl="0" indent="0" algn="l" rtl="0">
              <a:lnSpc>
                <a:spcPct val="90000"/>
              </a:lnSpc>
              <a:spcBef>
                <a:spcPts val="0"/>
              </a:spcBef>
              <a:spcAft>
                <a:spcPts val="0"/>
              </a:spcAft>
              <a:buNone/>
            </a:pPr>
            <a:r>
              <a:rPr lang="en-GB" sz="1600">
                <a:latin typeface="Oswald Regular"/>
                <a:ea typeface="Oswald Regular"/>
                <a:cs typeface="Oswald Regular"/>
                <a:sym typeface="Oswald Regular"/>
              </a:rPr>
              <a:t>Comuna de Providencia </a:t>
            </a:r>
            <a:endParaRPr sz="1600">
              <a:latin typeface="Oswald Regular"/>
              <a:ea typeface="Oswald Regular"/>
              <a:cs typeface="Oswald Regular"/>
              <a:sym typeface="Oswald Regular"/>
            </a:endParaRPr>
          </a:p>
          <a:p>
            <a:pPr marL="0" lvl="0" indent="0" algn="l" rtl="0">
              <a:lnSpc>
                <a:spcPct val="90000"/>
              </a:lnSpc>
              <a:spcBef>
                <a:spcPts val="0"/>
              </a:spcBef>
              <a:spcAft>
                <a:spcPts val="0"/>
              </a:spcAft>
              <a:buNone/>
            </a:pPr>
            <a:r>
              <a:rPr lang="en-GB" sz="1600">
                <a:latin typeface="Oswald Regular"/>
                <a:ea typeface="Oswald Regular"/>
                <a:cs typeface="Oswald Regular"/>
                <a:sym typeface="Oswald Regular"/>
              </a:rPr>
              <a:t>Santiago de Chile </a:t>
            </a:r>
            <a:endParaRPr sz="1600">
              <a:latin typeface="Oswald Regular"/>
              <a:ea typeface="Oswald Regular"/>
              <a:cs typeface="Oswald Regular"/>
              <a:sym typeface="Oswald Regular"/>
            </a:endParaRPr>
          </a:p>
          <a:p>
            <a:pPr marL="0" lvl="0" indent="0" algn="l" rtl="0">
              <a:lnSpc>
                <a:spcPct val="90000"/>
              </a:lnSpc>
              <a:spcBef>
                <a:spcPts val="2000"/>
              </a:spcBef>
              <a:spcAft>
                <a:spcPts val="0"/>
              </a:spcAft>
              <a:buNone/>
            </a:pPr>
            <a:r>
              <a:rPr lang="en-GB" sz="1600">
                <a:latin typeface="Oswald Regular"/>
                <a:ea typeface="Oswald Regular"/>
                <a:cs typeface="Oswald Regular"/>
                <a:sym typeface="Oswald Regular"/>
              </a:rPr>
              <a:t>And digital copies of the letters to Gustavo at </a:t>
            </a:r>
            <a:r>
              <a:rPr lang="en-GB" sz="1600" u="sng">
                <a:solidFill>
                  <a:schemeClr val="hlink"/>
                </a:solidFill>
                <a:latin typeface="Oswald Regular"/>
                <a:ea typeface="Oswald Regular"/>
                <a:cs typeface="Oswald Regular"/>
                <a:sym typeface="Oswald Regular"/>
                <a:hlinkClick r:id="rId5"/>
              </a:rPr>
              <a:t>justiciaparagustavo@amnistia.cl</a:t>
            </a:r>
            <a:endParaRPr sz="1600">
              <a:latin typeface="Oswald Regular"/>
              <a:ea typeface="Oswald Regular"/>
              <a:cs typeface="Oswald Regular"/>
              <a:sym typeface="Oswald Regular"/>
            </a:endParaRPr>
          </a:p>
          <a:p>
            <a:pPr marL="0" lvl="0" indent="0" algn="l" rtl="0">
              <a:lnSpc>
                <a:spcPct val="90000"/>
              </a:lnSpc>
              <a:spcBef>
                <a:spcPts val="2000"/>
              </a:spcBef>
              <a:spcAft>
                <a:spcPts val="0"/>
              </a:spcAft>
              <a:buNone/>
            </a:pPr>
            <a:endParaRPr sz="1600">
              <a:latin typeface="Oswald Regular"/>
              <a:ea typeface="Oswald Regular"/>
              <a:cs typeface="Oswald Regular"/>
              <a:sym typeface="Oswald Regular"/>
            </a:endParaRPr>
          </a:p>
          <a:p>
            <a:pPr marL="0" lvl="0" indent="0" algn="l" rtl="0">
              <a:lnSpc>
                <a:spcPct val="90000"/>
              </a:lnSpc>
              <a:spcBef>
                <a:spcPts val="2000"/>
              </a:spcBef>
              <a:spcAft>
                <a:spcPts val="2000"/>
              </a:spcAft>
              <a:buNone/>
            </a:pPr>
            <a:endParaRPr sz="1600">
              <a:latin typeface="Oswald Regular"/>
              <a:ea typeface="Oswald Regular"/>
              <a:cs typeface="Oswald Regular"/>
              <a:sym typeface="Oswald Regular"/>
            </a:endParaRPr>
          </a:p>
        </p:txBody>
      </p:sp>
      <p:cxnSp>
        <p:nvCxnSpPr>
          <p:cNvPr id="534" name="Google Shape;534;p66"/>
          <p:cNvCxnSpPr/>
          <p:nvPr/>
        </p:nvCxnSpPr>
        <p:spPr>
          <a:xfrm>
            <a:off x="4495800" y="1313250"/>
            <a:ext cx="0" cy="3202500"/>
          </a:xfrm>
          <a:prstGeom prst="straightConnector1">
            <a:avLst/>
          </a:prstGeom>
          <a:noFill/>
          <a:ln w="9525" cap="flat" cmpd="sng">
            <a:solidFill>
              <a:srgbClr val="424242"/>
            </a:solidFill>
            <a:prstDash val="solid"/>
            <a:miter lim="800000"/>
            <a:headEnd type="none" w="sm" len="sm"/>
            <a:tailEnd type="none" w="sm" len="sm"/>
          </a:ln>
        </p:spPr>
      </p:cxnSp>
      <p:sp>
        <p:nvSpPr>
          <p:cNvPr id="535" name="Google Shape;535;p66"/>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GUSTAVO’S </a:t>
            </a:r>
            <a:endParaRPr sz="1800"/>
          </a:p>
          <a:p>
            <a:pPr marL="0" lvl="0" indent="0" algn="l" rtl="0">
              <a:spcBef>
                <a:spcPts val="0"/>
              </a:spcBef>
              <a:spcAft>
                <a:spcPts val="0"/>
              </a:spcAft>
              <a:buClr>
                <a:srgbClr val="000000"/>
              </a:buClr>
              <a:buSzPts val="2800"/>
              <a:buFont typeface="Oswald"/>
              <a:buNone/>
            </a:pPr>
            <a:r>
              <a:rPr lang="en-GB" sz="1800"/>
              <a:t>STORY</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288" name="Google Shape;288;p44"/>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3</a:t>
            </a:fld>
            <a:endParaRPr sz="800" b="1">
              <a:latin typeface="Oswald"/>
              <a:ea typeface="Oswald"/>
              <a:cs typeface="Oswald"/>
              <a:sym typeface="Oswald"/>
            </a:endParaRPr>
          </a:p>
        </p:txBody>
      </p:sp>
      <p:sp>
        <p:nvSpPr>
          <p:cNvPr id="289" name="Google Shape;289;p44"/>
          <p:cNvSpPr txBox="1"/>
          <p:nvPr/>
        </p:nvSpPr>
        <p:spPr>
          <a:xfrm>
            <a:off x="1196600" y="1356125"/>
            <a:ext cx="5748900" cy="2449500"/>
          </a:xfrm>
          <a:prstGeom prst="rect">
            <a:avLst/>
          </a:prstGeom>
          <a:noFill/>
          <a:ln>
            <a:noFill/>
          </a:ln>
        </p:spPr>
        <p:txBody>
          <a:bodyPr spcFirstLastPara="1" wrap="square" lIns="0" tIns="0" rIns="0" bIns="0" anchor="t" anchorCtr="0">
            <a:noAutofit/>
          </a:bodyPr>
          <a:lstStyle/>
          <a:p>
            <a:pPr>
              <a:lnSpc>
                <a:spcPct val="115000"/>
              </a:lnSpc>
            </a:pPr>
            <a:r>
              <a:rPr lang="en-GB" sz="2000" dirty="0">
                <a:latin typeface="Oswald Regular"/>
                <a:ea typeface="Oswald Regular"/>
                <a:cs typeface="Oswald Regular"/>
                <a:sym typeface="Oswald Regular"/>
              </a:rPr>
              <a:t>How did you feel?  </a:t>
            </a:r>
          </a:p>
          <a:p>
            <a:pPr>
              <a:lnSpc>
                <a:spcPct val="115000"/>
              </a:lnSpc>
            </a:pPr>
            <a:endParaRPr lang="en-GB" sz="2000" dirty="0">
              <a:latin typeface="Oswald Regular"/>
              <a:ea typeface="Oswald Regular"/>
              <a:cs typeface="Oswald Regular"/>
              <a:sym typeface="Oswald Regular"/>
            </a:endParaRPr>
          </a:p>
          <a:p>
            <a:pPr>
              <a:lnSpc>
                <a:spcPct val="115000"/>
              </a:lnSpc>
            </a:pPr>
            <a:r>
              <a:rPr lang="en-GB" sz="2000" dirty="0">
                <a:latin typeface="Oswald Regular"/>
                <a:ea typeface="Oswald Regular"/>
                <a:cs typeface="Oswald Regular"/>
                <a:sym typeface="Oswald Regular"/>
              </a:rPr>
              <a:t>What did you discover with the exercise?</a:t>
            </a:r>
          </a:p>
          <a:p>
            <a:pPr>
              <a:lnSpc>
                <a:spcPct val="115000"/>
              </a:lnSpc>
            </a:pPr>
            <a:endParaRPr lang="en-GB" sz="2000" dirty="0">
              <a:latin typeface="Oswald Regular"/>
              <a:ea typeface="Oswald Regular"/>
              <a:cs typeface="Oswald Regular"/>
              <a:sym typeface="Oswald Regular"/>
            </a:endParaRPr>
          </a:p>
          <a:p>
            <a:pPr>
              <a:lnSpc>
                <a:spcPct val="115000"/>
              </a:lnSpc>
            </a:pPr>
            <a:r>
              <a:rPr lang="en-GB" sz="2000" dirty="0">
                <a:solidFill>
                  <a:srgbClr val="424242"/>
                </a:solidFill>
                <a:latin typeface="Oswald Regular"/>
                <a:ea typeface="Oswald Regular"/>
                <a:cs typeface="Oswald Regular"/>
                <a:sym typeface="Oswald Regular"/>
              </a:rPr>
              <a:t>What would you miss the most? </a:t>
            </a:r>
          </a:p>
          <a:p>
            <a:pPr>
              <a:lnSpc>
                <a:spcPct val="115000"/>
              </a:lnSpc>
            </a:pPr>
            <a:r>
              <a:rPr lang="en-GB" sz="2000" dirty="0">
                <a:latin typeface="Oswald Regular"/>
                <a:ea typeface="Oswald Regular"/>
                <a:cs typeface="Oswald Regular"/>
                <a:sym typeface="Oswald Regular"/>
              </a:rPr>
              <a:t> </a:t>
            </a:r>
          </a:p>
          <a:p>
            <a:pPr>
              <a:lnSpc>
                <a:spcPct val="115000"/>
              </a:lnSpc>
            </a:pPr>
            <a:endParaRPr lang="en-GB" sz="2000" dirty="0">
              <a:latin typeface="Oswald Regular"/>
              <a:ea typeface="Oswald Regular"/>
              <a:cs typeface="Oswald Regular"/>
              <a:sym typeface="Oswald Regular"/>
            </a:endParaRPr>
          </a:p>
          <a:p>
            <a:pPr marL="0" lvl="0" indent="0" algn="l" rtl="0">
              <a:lnSpc>
                <a:spcPct val="115000"/>
              </a:lnSpc>
              <a:spcBef>
                <a:spcPts val="0"/>
              </a:spcBef>
              <a:spcAft>
                <a:spcPts val="0"/>
              </a:spcAft>
              <a:buNone/>
            </a:pPr>
            <a:endParaRPr lang="en-GB" sz="2000" dirty="0">
              <a:latin typeface="Oswald Regular"/>
              <a:ea typeface="Oswald Regular"/>
              <a:cs typeface="Oswald Regular"/>
              <a:sym typeface="Oswald Regular"/>
            </a:endParaRPr>
          </a:p>
        </p:txBody>
      </p:sp>
      <p:sp>
        <p:nvSpPr>
          <p:cNvPr id="290" name="Google Shape;290;p44"/>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GUSTAVO’S </a:t>
            </a:r>
            <a:endParaRPr sz="1800"/>
          </a:p>
          <a:p>
            <a:pPr marL="0" lvl="0" indent="0" algn="l" rtl="0">
              <a:spcBef>
                <a:spcPts val="0"/>
              </a:spcBef>
              <a:spcAft>
                <a:spcPts val="0"/>
              </a:spcAft>
              <a:buClr>
                <a:srgbClr val="000000"/>
              </a:buClr>
              <a:buSzPts val="2800"/>
              <a:buFont typeface="Oswald"/>
              <a:buNone/>
            </a:pPr>
            <a:r>
              <a:rPr lang="en-GB" sz="1800"/>
              <a:t>STORY</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288" name="Google Shape;288;p44"/>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4</a:t>
            </a:fld>
            <a:endParaRPr sz="800" b="1">
              <a:latin typeface="Oswald"/>
              <a:ea typeface="Oswald"/>
              <a:cs typeface="Oswald"/>
              <a:sym typeface="Oswald"/>
            </a:endParaRPr>
          </a:p>
        </p:txBody>
      </p:sp>
      <p:sp>
        <p:nvSpPr>
          <p:cNvPr id="289" name="Google Shape;289;p44"/>
          <p:cNvSpPr txBox="1"/>
          <p:nvPr/>
        </p:nvSpPr>
        <p:spPr>
          <a:xfrm>
            <a:off x="1196600" y="1041991"/>
            <a:ext cx="5748900" cy="3636335"/>
          </a:xfrm>
          <a:prstGeom prst="rect">
            <a:avLst/>
          </a:prstGeom>
          <a:noFill/>
          <a:ln>
            <a:noFill/>
          </a:ln>
        </p:spPr>
        <p:txBody>
          <a:bodyPr spcFirstLastPara="1" wrap="square" lIns="0" tIns="0" rIns="0" bIns="0" anchor="t" anchorCtr="0">
            <a:noAutofit/>
          </a:bodyPr>
          <a:lstStyle/>
          <a:p>
            <a:pPr>
              <a:lnSpc>
                <a:spcPct val="115000"/>
              </a:lnSpc>
            </a:pPr>
            <a:r>
              <a:rPr lang="en-GB" sz="2000" dirty="0">
                <a:latin typeface="Oswald Regular"/>
                <a:ea typeface="Oswald Regular"/>
                <a:cs typeface="Oswald Regular"/>
                <a:sym typeface="Oswald Regular"/>
              </a:rPr>
              <a:t>What causes do you feel strongly about? Why?  </a:t>
            </a:r>
          </a:p>
          <a:p>
            <a:pPr>
              <a:lnSpc>
                <a:spcPct val="115000"/>
              </a:lnSpc>
            </a:pPr>
            <a:endParaRPr lang="en-GB" sz="2000" dirty="0">
              <a:latin typeface="Oswald Regular"/>
              <a:ea typeface="Oswald Regular"/>
              <a:cs typeface="Oswald Regular"/>
              <a:sym typeface="Oswald Regular"/>
            </a:endParaRPr>
          </a:p>
          <a:p>
            <a:pPr>
              <a:lnSpc>
                <a:spcPct val="115000"/>
              </a:lnSpc>
            </a:pPr>
            <a:r>
              <a:rPr lang="en-GB" sz="2000" dirty="0">
                <a:latin typeface="Oswald Regular"/>
                <a:ea typeface="Oswald Regular"/>
                <a:cs typeface="Oswald Regular"/>
                <a:sym typeface="Oswald Regular"/>
              </a:rPr>
              <a:t>What have you done about them? </a:t>
            </a:r>
          </a:p>
          <a:p>
            <a:pPr>
              <a:lnSpc>
                <a:spcPct val="115000"/>
              </a:lnSpc>
            </a:pPr>
            <a:endParaRPr lang="en-GB" sz="2000" dirty="0">
              <a:latin typeface="Oswald Regular"/>
              <a:ea typeface="Oswald Regular"/>
              <a:cs typeface="Oswald Regular"/>
              <a:sym typeface="Oswald Regular"/>
            </a:endParaRPr>
          </a:p>
          <a:p>
            <a:pPr>
              <a:lnSpc>
                <a:spcPct val="115000"/>
              </a:lnSpc>
            </a:pPr>
            <a:r>
              <a:rPr lang="en-GB" sz="2000" dirty="0">
                <a:latin typeface="Oswald Regular"/>
                <a:ea typeface="Oswald Regular"/>
                <a:cs typeface="Oswald Regular"/>
                <a:sym typeface="Oswald Regular"/>
              </a:rPr>
              <a:t>Have you ever demonstrated on the streets for any cause? Why/why not?</a:t>
            </a:r>
            <a:r>
              <a:rPr lang="en-GB" sz="2400" dirty="0">
                <a:latin typeface="Oswald Regular"/>
                <a:ea typeface="Oswald Regular"/>
                <a:cs typeface="Oswald Regular"/>
                <a:sym typeface="Oswald Regular"/>
              </a:rPr>
              <a:t>  </a:t>
            </a:r>
          </a:p>
          <a:p>
            <a:pPr>
              <a:lnSpc>
                <a:spcPct val="115000"/>
              </a:lnSpc>
            </a:pPr>
            <a:endParaRPr lang="en-GB" sz="2400" dirty="0">
              <a:latin typeface="Oswald Regular"/>
              <a:ea typeface="Oswald Regular"/>
              <a:cs typeface="Oswald Regular"/>
              <a:sym typeface="Oswald Regular"/>
            </a:endParaRPr>
          </a:p>
          <a:p>
            <a:pPr>
              <a:lnSpc>
                <a:spcPct val="115000"/>
              </a:lnSpc>
            </a:pPr>
            <a:r>
              <a:rPr lang="en-GB" sz="2000" dirty="0">
                <a:latin typeface="Oswald Regular"/>
                <a:sym typeface="Oswald Regular"/>
              </a:rPr>
              <a:t>Whose responsibility do you think it is to protect people’s safety when they are demonstrating? </a:t>
            </a:r>
          </a:p>
          <a:p>
            <a:pPr>
              <a:lnSpc>
                <a:spcPct val="115000"/>
              </a:lnSpc>
            </a:pPr>
            <a:endParaRPr lang="en-GB" sz="2400" dirty="0">
              <a:latin typeface="Oswald Regular"/>
              <a:ea typeface="Oswald Regular"/>
              <a:cs typeface="Oswald Regular"/>
              <a:sym typeface="Oswald Regular"/>
            </a:endParaRPr>
          </a:p>
          <a:p>
            <a:pPr>
              <a:lnSpc>
                <a:spcPct val="115000"/>
              </a:lnSpc>
            </a:pPr>
            <a:r>
              <a:rPr lang="en-GB" sz="2000" dirty="0">
                <a:solidFill>
                  <a:srgbClr val="424242"/>
                </a:solidFill>
                <a:latin typeface="Oswald Regular"/>
                <a:ea typeface="Oswald Regular"/>
                <a:cs typeface="Oswald Regular"/>
                <a:sym typeface="Oswald Regular"/>
              </a:rPr>
              <a:t> </a:t>
            </a:r>
          </a:p>
          <a:p>
            <a:pPr>
              <a:lnSpc>
                <a:spcPct val="115000"/>
              </a:lnSpc>
            </a:pPr>
            <a:r>
              <a:rPr lang="en-GB" sz="2000" dirty="0">
                <a:latin typeface="Oswald Regular"/>
                <a:ea typeface="Oswald Regular"/>
                <a:cs typeface="Oswald Regular"/>
                <a:sym typeface="Oswald Regular"/>
              </a:rPr>
              <a:t> </a:t>
            </a:r>
          </a:p>
          <a:p>
            <a:pPr>
              <a:lnSpc>
                <a:spcPct val="115000"/>
              </a:lnSpc>
            </a:pPr>
            <a:endParaRPr lang="en-GB" sz="2000" dirty="0">
              <a:latin typeface="Oswald Regular"/>
              <a:ea typeface="Oswald Regular"/>
              <a:cs typeface="Oswald Regular"/>
              <a:sym typeface="Oswald Regular"/>
            </a:endParaRPr>
          </a:p>
          <a:p>
            <a:pPr marL="0" lvl="0" indent="0" algn="l" rtl="0">
              <a:lnSpc>
                <a:spcPct val="115000"/>
              </a:lnSpc>
              <a:spcBef>
                <a:spcPts val="0"/>
              </a:spcBef>
              <a:spcAft>
                <a:spcPts val="0"/>
              </a:spcAft>
              <a:buNone/>
            </a:pPr>
            <a:endParaRPr lang="en-GB" sz="2000" dirty="0">
              <a:latin typeface="Oswald Regular"/>
              <a:ea typeface="Oswald Regular"/>
              <a:cs typeface="Oswald Regular"/>
              <a:sym typeface="Oswald Regular"/>
            </a:endParaRPr>
          </a:p>
        </p:txBody>
      </p:sp>
      <p:sp>
        <p:nvSpPr>
          <p:cNvPr id="290" name="Google Shape;290;p44"/>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extLst>
      <p:ext uri="{BB962C8B-B14F-4D97-AF65-F5344CB8AC3E}">
        <p14:creationId xmlns:p14="http://schemas.microsoft.com/office/powerpoint/2010/main" val="414535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0"/>
          <p:cNvSpPr txBox="1">
            <a:spLocks noGrp="1"/>
          </p:cNvSpPr>
          <p:nvPr>
            <p:ph type="title"/>
          </p:nvPr>
        </p:nvSpPr>
        <p:spPr>
          <a:xfrm>
            <a:off x="628650" y="352425"/>
            <a:ext cx="1914900" cy="7524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0000"/>
              </a:buClr>
              <a:buSzPts val="2100"/>
              <a:buFont typeface="Oswald"/>
              <a:buNone/>
            </a:pPr>
            <a:r>
              <a:rPr lang="en-GB" sz="2400"/>
              <a:t>GUSTAVO’S </a:t>
            </a:r>
            <a:endParaRPr sz="2400"/>
          </a:p>
          <a:p>
            <a:pPr marL="0" lvl="0" indent="0" algn="l" rtl="0">
              <a:lnSpc>
                <a:spcPct val="90000"/>
              </a:lnSpc>
              <a:spcBef>
                <a:spcPts val="0"/>
              </a:spcBef>
              <a:spcAft>
                <a:spcPts val="0"/>
              </a:spcAft>
              <a:buClr>
                <a:srgbClr val="000000"/>
              </a:buClr>
              <a:buSzPts val="2100"/>
              <a:buFont typeface="Oswald"/>
              <a:buNone/>
            </a:pPr>
            <a:r>
              <a:rPr lang="en-GB" sz="2400"/>
              <a:t>STORY</a:t>
            </a:r>
            <a:endParaRPr sz="2400"/>
          </a:p>
        </p:txBody>
      </p:sp>
      <p:sp>
        <p:nvSpPr>
          <p:cNvPr id="361" name="Google Shape;361;p50"/>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5</a:t>
            </a:fld>
            <a:endParaRPr sz="800" b="1">
              <a:latin typeface="Oswald"/>
              <a:ea typeface="Oswald"/>
              <a:cs typeface="Oswald"/>
              <a:sym typeface="Oswald"/>
            </a:endParaRPr>
          </a:p>
        </p:txBody>
      </p:sp>
      <p:sp>
        <p:nvSpPr>
          <p:cNvPr id="362" name="Google Shape;362;p50"/>
          <p:cNvSpPr txBox="1"/>
          <p:nvPr/>
        </p:nvSpPr>
        <p:spPr>
          <a:xfrm>
            <a:off x="629850" y="1279925"/>
            <a:ext cx="5535900" cy="3447900"/>
          </a:xfrm>
          <a:prstGeom prst="rect">
            <a:avLst/>
          </a:prstGeom>
          <a:noFill/>
          <a:ln>
            <a:noFill/>
          </a:ln>
        </p:spPr>
        <p:txBody>
          <a:bodyPr spcFirstLastPara="1" wrap="square" lIns="68400" tIns="34275" rIns="68400" bIns="34275" anchor="t" anchorCtr="0">
            <a:noAutofit/>
          </a:bodyPr>
          <a:lstStyle/>
          <a:p>
            <a:pPr marL="0" lvl="0" indent="0" algn="l" rtl="0">
              <a:lnSpc>
                <a:spcPct val="100000"/>
              </a:lnSpc>
              <a:spcBef>
                <a:spcPts val="0"/>
              </a:spcBef>
              <a:spcAft>
                <a:spcPts val="0"/>
              </a:spcAft>
              <a:buNone/>
            </a:pPr>
            <a:r>
              <a:rPr lang="en-GB" sz="1100">
                <a:latin typeface="Oswald Regular"/>
                <a:ea typeface="Oswald Regular"/>
                <a:cs typeface="Oswald Regular"/>
                <a:sym typeface="Oswald Regular"/>
              </a:rPr>
              <a:t>When in 2019 protests broke out across Chile over rising prices and inequality, Gustavo Gatica was studying psychology in the capital, Santiago. Like millions of others, he also took the streets. Demonstrations lasted for months, capturing imaginations around the world. </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a:latin typeface="Oswald Regular"/>
                <a:ea typeface="Oswald Regular"/>
                <a:cs typeface="Oswald Regular"/>
                <a:sym typeface="Oswald Regular"/>
              </a:rPr>
              <a:t>This was people power in action and it was awe-inspiring. The authorities, however, took a different view. At one fateful protest in November, police loaded their shotguns with rubber and metal ammunition and fired into the gathered crowds. It was no different from other protests where hundreds were hurt and dozens suffered eye injuries almost every day. </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a:latin typeface="Oswald Regular"/>
                <a:ea typeface="Oswald Regular"/>
                <a:cs typeface="Oswald Regular"/>
                <a:sym typeface="Oswald Regular"/>
              </a:rPr>
              <a:t>Those in charge didn’t stop the police officers. Instead, they allowed the violence to continue. Gustavo was among the crowds that November. He was shot in both eyes and permanently blinded. </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a:latin typeface="Oswald Regular"/>
                <a:ea typeface="Oswald Regular"/>
                <a:cs typeface="Oswald Regular"/>
                <a:sym typeface="Oswald Regular"/>
              </a:rPr>
              <a:t>The attack made global headlines. An initial internal police investigation following the shooting found that no one could be held responsible, and it even suggested that demonstrators themselves injured Gustavo. However, after public criticism about this outcome, the investigation was reopened and is currently pending. The National Prosecutor’s Office is now investigating. </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a:latin typeface="Oswald Regular"/>
                <a:ea typeface="Oswald Regular"/>
                <a:cs typeface="Oswald Regular"/>
                <a:sym typeface="Oswald Regular"/>
              </a:rPr>
              <a:t>Still, those who allowed the attack on Gustavo remain unpunished. As demonstrations continued, protesters wore eye patches and chanted his name at police. </a:t>
            </a:r>
            <a:endParaRPr sz="1100">
              <a:latin typeface="Oswald Regular"/>
              <a:ea typeface="Oswald Regular"/>
              <a:cs typeface="Oswald Regular"/>
              <a:sym typeface="Oswald Regular"/>
            </a:endParaRPr>
          </a:p>
          <a:p>
            <a:pPr marL="0" lvl="0" indent="0" algn="l" rtl="0">
              <a:lnSpc>
                <a:spcPct val="100000"/>
              </a:lnSpc>
              <a:spcBef>
                <a:spcPts val="1000"/>
              </a:spcBef>
              <a:spcAft>
                <a:spcPts val="0"/>
              </a:spcAft>
              <a:buNone/>
            </a:pPr>
            <a:r>
              <a:rPr lang="en-GB" sz="1100" b="1">
                <a:latin typeface="Oswald"/>
                <a:ea typeface="Oswald"/>
                <a:cs typeface="Oswald"/>
                <a:sym typeface="Oswald"/>
              </a:rPr>
              <a:t>They want justice, truth and reparation. So do we.</a:t>
            </a:r>
            <a:endParaRPr sz="1100" b="1">
              <a:latin typeface="Oswald"/>
              <a:ea typeface="Oswald"/>
              <a:cs typeface="Oswald"/>
              <a:sym typeface="Oswald"/>
            </a:endParaRPr>
          </a:p>
          <a:p>
            <a:pPr marL="0" lvl="0" indent="0" algn="l" rtl="0">
              <a:lnSpc>
                <a:spcPct val="100000"/>
              </a:lnSpc>
              <a:spcBef>
                <a:spcPts val="1000"/>
              </a:spcBef>
              <a:spcAft>
                <a:spcPts val="0"/>
              </a:spcAft>
              <a:buNone/>
            </a:pPr>
            <a:endParaRPr sz="1100">
              <a:latin typeface="Oswald Regular"/>
              <a:ea typeface="Oswald Regular"/>
              <a:cs typeface="Oswald Regular"/>
              <a:sym typeface="Oswald Regular"/>
            </a:endParaRPr>
          </a:p>
          <a:p>
            <a:pPr marL="0" lvl="0" indent="0" algn="l" rtl="0">
              <a:lnSpc>
                <a:spcPct val="100000"/>
              </a:lnSpc>
              <a:spcBef>
                <a:spcPts val="1000"/>
              </a:spcBef>
              <a:spcAft>
                <a:spcPts val="1000"/>
              </a:spcAft>
              <a:buNone/>
            </a:pPr>
            <a:endParaRPr sz="1100">
              <a:latin typeface="Oswald Regular"/>
              <a:ea typeface="Oswald Regular"/>
              <a:cs typeface="Oswald Regular"/>
              <a:sym typeface="Oswald Regular"/>
            </a:endParaRPr>
          </a:p>
        </p:txBody>
      </p:sp>
      <p:pic>
        <p:nvPicPr>
          <p:cNvPr id="363" name="Google Shape;363;p50"/>
          <p:cNvPicPr preferRelativeResize="0"/>
          <p:nvPr/>
        </p:nvPicPr>
        <p:blipFill rotWithShape="1">
          <a:blip r:embed="rId3">
            <a:alphaModFix/>
          </a:blip>
          <a:srcRect l="28063" r="13116"/>
          <a:stretch/>
        </p:blipFill>
        <p:spPr>
          <a:xfrm>
            <a:off x="6165750" y="1356125"/>
            <a:ext cx="2330750" cy="1981200"/>
          </a:xfrm>
          <a:prstGeom prst="rect">
            <a:avLst/>
          </a:prstGeom>
          <a:noFill/>
          <a:ln>
            <a:noFill/>
          </a:ln>
        </p:spPr>
      </p:pic>
      <p:sp>
        <p:nvSpPr>
          <p:cNvPr id="364" name="Google Shape;364;p50"/>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GUSTAVO’S </a:t>
            </a:r>
            <a:endParaRPr sz="1800"/>
          </a:p>
          <a:p>
            <a:pPr marL="0" lvl="0" indent="0" algn="l" rtl="0">
              <a:spcBef>
                <a:spcPts val="0"/>
              </a:spcBef>
              <a:spcAft>
                <a:spcPts val="0"/>
              </a:spcAft>
              <a:buClr>
                <a:srgbClr val="000000"/>
              </a:buClr>
              <a:buSzPts val="2800"/>
              <a:buFont typeface="Oswald"/>
              <a:buNone/>
            </a:pPr>
            <a:r>
              <a:rPr lang="en-GB" sz="1800"/>
              <a:t>STORY</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70" name="Google Shape;370;p51"/>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6</a:t>
            </a:fld>
            <a:endParaRPr sz="800" b="1">
              <a:latin typeface="Oswald"/>
              <a:ea typeface="Oswald"/>
              <a:cs typeface="Oswald"/>
              <a:sym typeface="Oswald"/>
            </a:endParaRPr>
          </a:p>
        </p:txBody>
      </p:sp>
      <p:sp>
        <p:nvSpPr>
          <p:cNvPr id="371" name="Google Shape;371;p51"/>
          <p:cNvSpPr txBox="1"/>
          <p:nvPr/>
        </p:nvSpPr>
        <p:spPr>
          <a:xfrm>
            <a:off x="1196600" y="1356125"/>
            <a:ext cx="5748900" cy="2449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2000">
                <a:latin typeface="Oswald Regular"/>
                <a:ea typeface="Oswald Regular"/>
                <a:cs typeface="Oswald Regular"/>
                <a:sym typeface="Oswald Regular"/>
              </a:rPr>
              <a:t>What surprises you most about Gustavo’s story?</a:t>
            </a:r>
            <a:endParaRPr sz="2000">
              <a:latin typeface="Oswald Regular"/>
              <a:ea typeface="Oswald Regular"/>
              <a:cs typeface="Oswald Regular"/>
              <a:sym typeface="Oswald Regular"/>
            </a:endParaRPr>
          </a:p>
          <a:p>
            <a:pPr marL="0" lvl="0" indent="0" algn="l" rtl="0">
              <a:lnSpc>
                <a:spcPct val="115000"/>
              </a:lnSpc>
              <a:spcBef>
                <a:spcPts val="2500"/>
              </a:spcBef>
              <a:spcAft>
                <a:spcPts val="0"/>
              </a:spcAft>
              <a:buNone/>
            </a:pPr>
            <a:r>
              <a:rPr lang="en-GB" sz="2000">
                <a:latin typeface="Oswald Regular"/>
                <a:ea typeface="Oswald Regular"/>
                <a:cs typeface="Oswald Regular"/>
                <a:sym typeface="Oswald Regular"/>
              </a:rPr>
              <a:t>How has his life changed as a result of attending the protest?</a:t>
            </a:r>
            <a:endParaRPr sz="2000">
              <a:latin typeface="Oswald Regular"/>
              <a:ea typeface="Oswald Regular"/>
              <a:cs typeface="Oswald Regular"/>
              <a:sym typeface="Oswald Regular"/>
            </a:endParaRPr>
          </a:p>
          <a:p>
            <a:pPr marL="0" lvl="0" indent="0" algn="l" rtl="0">
              <a:lnSpc>
                <a:spcPct val="115000"/>
              </a:lnSpc>
              <a:spcBef>
                <a:spcPts val="2500"/>
              </a:spcBef>
              <a:spcAft>
                <a:spcPts val="2500"/>
              </a:spcAft>
              <a:buNone/>
            </a:pPr>
            <a:r>
              <a:rPr lang="en-GB" sz="2000">
                <a:latin typeface="Oswald Regular"/>
                <a:ea typeface="Oswald Regular"/>
                <a:cs typeface="Oswald Regular"/>
                <a:sym typeface="Oswald Regular"/>
              </a:rPr>
              <a:t>Why were people on the street demonstrating?</a:t>
            </a:r>
            <a:endParaRPr sz="2000">
              <a:latin typeface="Oswald Regular"/>
              <a:ea typeface="Oswald Regular"/>
              <a:cs typeface="Oswald Regular"/>
              <a:sym typeface="Oswald Regular"/>
            </a:endParaRPr>
          </a:p>
        </p:txBody>
      </p:sp>
      <p:sp>
        <p:nvSpPr>
          <p:cNvPr id="372" name="Google Shape;372;p51"/>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GUSTAVO’S </a:t>
            </a:r>
            <a:endParaRPr sz="1800"/>
          </a:p>
          <a:p>
            <a:pPr marL="0" lvl="0" indent="0" algn="l" rtl="0">
              <a:spcBef>
                <a:spcPts val="0"/>
              </a:spcBef>
              <a:spcAft>
                <a:spcPts val="0"/>
              </a:spcAft>
              <a:buClr>
                <a:srgbClr val="000000"/>
              </a:buClr>
              <a:buSzPts val="2800"/>
              <a:buFont typeface="Oswald"/>
              <a:buNone/>
            </a:pPr>
            <a:r>
              <a:rPr lang="en-GB" sz="1800"/>
              <a:t>STORY</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78" name="Google Shape;378;p52"/>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7</a:t>
            </a:fld>
            <a:endParaRPr sz="800" b="1">
              <a:latin typeface="Oswald"/>
              <a:ea typeface="Oswald"/>
              <a:cs typeface="Oswald"/>
              <a:sym typeface="Oswald"/>
            </a:endParaRPr>
          </a:p>
        </p:txBody>
      </p:sp>
      <p:sp>
        <p:nvSpPr>
          <p:cNvPr id="379" name="Google Shape;379;p52"/>
          <p:cNvSpPr txBox="1"/>
          <p:nvPr/>
        </p:nvSpPr>
        <p:spPr>
          <a:xfrm>
            <a:off x="1196600" y="1356125"/>
            <a:ext cx="5239500" cy="3221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2000">
                <a:latin typeface="Oswald Regular"/>
                <a:ea typeface="Oswald Regular"/>
                <a:cs typeface="Oswald Regular"/>
                <a:sym typeface="Oswald Regular"/>
              </a:rPr>
              <a:t>What is the role of police in demonstrations? </a:t>
            </a:r>
            <a:endParaRPr sz="2000">
              <a:latin typeface="Oswald Regular"/>
              <a:ea typeface="Oswald Regular"/>
              <a:cs typeface="Oswald Regular"/>
              <a:sym typeface="Oswald Regular"/>
            </a:endParaRPr>
          </a:p>
          <a:p>
            <a:pPr marL="0" lvl="0" indent="0" algn="l" rtl="0">
              <a:lnSpc>
                <a:spcPct val="115000"/>
              </a:lnSpc>
              <a:spcBef>
                <a:spcPts val="2500"/>
              </a:spcBef>
              <a:spcAft>
                <a:spcPts val="0"/>
              </a:spcAft>
              <a:buNone/>
            </a:pPr>
            <a:r>
              <a:rPr lang="en-GB" sz="2000">
                <a:latin typeface="Oswald Regular"/>
                <a:ea typeface="Oswald Regular"/>
                <a:cs typeface="Oswald Regular"/>
                <a:sym typeface="Oswald Regular"/>
              </a:rPr>
              <a:t>What do you think happened to the police who fired shots?</a:t>
            </a:r>
            <a:br>
              <a:rPr lang="en-GB" sz="2000">
                <a:latin typeface="Oswald Regular"/>
                <a:ea typeface="Oswald Regular"/>
                <a:cs typeface="Oswald Regular"/>
                <a:sym typeface="Oswald Regular"/>
              </a:rPr>
            </a:br>
            <a:r>
              <a:rPr lang="en-GB" sz="2000">
                <a:latin typeface="Oswald Regular"/>
                <a:ea typeface="Oswald Regular"/>
                <a:cs typeface="Oswald Regular"/>
                <a:sym typeface="Oswald Regular"/>
              </a:rPr>
              <a:t>Is it enough to suspend the police officers involved?</a:t>
            </a:r>
            <a:endParaRPr sz="2000">
              <a:latin typeface="Oswald Regular"/>
              <a:ea typeface="Oswald Regular"/>
              <a:cs typeface="Oswald Regular"/>
              <a:sym typeface="Oswald Regular"/>
            </a:endParaRPr>
          </a:p>
          <a:p>
            <a:pPr marL="0" lvl="0" indent="0" algn="l" rtl="0">
              <a:lnSpc>
                <a:spcPct val="115000"/>
              </a:lnSpc>
              <a:spcBef>
                <a:spcPts val="2500"/>
              </a:spcBef>
              <a:spcAft>
                <a:spcPts val="2500"/>
              </a:spcAft>
              <a:buNone/>
            </a:pPr>
            <a:r>
              <a:rPr lang="en-GB" sz="2000">
                <a:latin typeface="Oswald Regular"/>
                <a:ea typeface="Oswald Regular"/>
                <a:cs typeface="Oswald Regular"/>
                <a:sym typeface="Oswald Regular"/>
              </a:rPr>
              <a:t>What do you think should happen to the commanders in charge of the police on duty?</a:t>
            </a:r>
            <a:endParaRPr sz="2000">
              <a:latin typeface="Oswald Regular"/>
              <a:ea typeface="Oswald Regular"/>
              <a:cs typeface="Oswald Regular"/>
              <a:sym typeface="Oswald Regular"/>
            </a:endParaRPr>
          </a:p>
        </p:txBody>
      </p:sp>
      <p:sp>
        <p:nvSpPr>
          <p:cNvPr id="380" name="Google Shape;380;p52"/>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629841" y="339189"/>
            <a:ext cx="3097500" cy="474300"/>
          </a:xfrm>
          <a:prstGeom prst="rect">
            <a:avLst/>
          </a:prstGeom>
          <a:noFill/>
          <a:ln>
            <a:noFill/>
          </a:ln>
        </p:spPr>
        <p:txBody>
          <a:bodyPr spcFirstLastPara="1" wrap="square" lIns="68575" tIns="0" rIns="68575" bIns="0" anchor="t" anchorCtr="0">
            <a:noAutofit/>
          </a:bodyPr>
          <a:lstStyle/>
          <a:p>
            <a:pPr marL="0" lvl="0" indent="0" algn="l" rtl="0">
              <a:spcBef>
                <a:spcPts val="0"/>
              </a:spcBef>
              <a:spcAft>
                <a:spcPts val="0"/>
              </a:spcAft>
              <a:buClr>
                <a:srgbClr val="000000"/>
              </a:buClr>
              <a:buSzPts val="2800"/>
              <a:buFont typeface="Oswald"/>
              <a:buNone/>
            </a:pPr>
            <a:r>
              <a:rPr lang="en-GB" sz="1800"/>
              <a:t>GUSTAVO’S </a:t>
            </a:r>
            <a:endParaRPr sz="1800"/>
          </a:p>
          <a:p>
            <a:pPr marL="0" lvl="0" indent="0" algn="l" rtl="0">
              <a:spcBef>
                <a:spcPts val="0"/>
              </a:spcBef>
              <a:spcAft>
                <a:spcPts val="0"/>
              </a:spcAft>
              <a:buClr>
                <a:srgbClr val="000000"/>
              </a:buClr>
              <a:buSzPts val="2800"/>
              <a:buFont typeface="Oswald"/>
              <a:buNone/>
            </a:pPr>
            <a:r>
              <a:rPr lang="en-GB" sz="1800"/>
              <a:t>STORY</a:t>
            </a:r>
            <a:endParaRPr sz="1800"/>
          </a:p>
          <a:p>
            <a:pPr marL="0" lvl="0" indent="0" algn="l" rtl="0">
              <a:lnSpc>
                <a:spcPct val="90000"/>
              </a:lnSpc>
              <a:spcBef>
                <a:spcPts val="0"/>
              </a:spcBef>
              <a:spcAft>
                <a:spcPts val="0"/>
              </a:spcAft>
              <a:buClr>
                <a:srgbClr val="000000"/>
              </a:buClr>
              <a:buSzPts val="1500"/>
              <a:buFont typeface="Oswald"/>
              <a:buNone/>
            </a:pPr>
            <a:endParaRPr sz="1100"/>
          </a:p>
        </p:txBody>
      </p:sp>
      <p:sp>
        <p:nvSpPr>
          <p:cNvPr id="386" name="Google Shape;386;p53"/>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8</a:t>
            </a:fld>
            <a:endParaRPr sz="800" b="1">
              <a:latin typeface="Oswald"/>
              <a:ea typeface="Oswald"/>
              <a:cs typeface="Oswald"/>
              <a:sym typeface="Oswald"/>
            </a:endParaRPr>
          </a:p>
        </p:txBody>
      </p:sp>
      <p:sp>
        <p:nvSpPr>
          <p:cNvPr id="387" name="Google Shape;387;p53"/>
          <p:cNvSpPr txBox="1"/>
          <p:nvPr/>
        </p:nvSpPr>
        <p:spPr>
          <a:xfrm>
            <a:off x="1913860" y="1616149"/>
            <a:ext cx="5092996" cy="19351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2400" dirty="0">
                <a:latin typeface="Oswald Regular"/>
                <a:ea typeface="Oswald Regular"/>
                <a:cs typeface="Oswald Regular"/>
                <a:sym typeface="Oswald Regular"/>
              </a:rPr>
              <a:t>What do you think is needed to break the cycle of police violence?   </a:t>
            </a:r>
            <a:endParaRPr sz="2400" dirty="0">
              <a:latin typeface="Oswald Regular"/>
              <a:ea typeface="Oswald Regular"/>
              <a:cs typeface="Oswald Regular"/>
              <a:sym typeface="Oswald Regular"/>
            </a:endParaRPr>
          </a:p>
          <a:p>
            <a:pPr marL="170949" lvl="0" indent="-37599" algn="l" rtl="0">
              <a:lnSpc>
                <a:spcPct val="90000"/>
              </a:lnSpc>
              <a:spcBef>
                <a:spcPts val="750"/>
              </a:spcBef>
              <a:spcAft>
                <a:spcPts val="0"/>
              </a:spcAft>
              <a:buNone/>
            </a:pPr>
            <a:endParaRPr sz="2000" dirty="0">
              <a:latin typeface="Oswald Regular"/>
              <a:ea typeface="Oswald Regular"/>
              <a:cs typeface="Oswald Regular"/>
              <a:sym typeface="Oswald Regular"/>
            </a:endParaRPr>
          </a:p>
        </p:txBody>
      </p:sp>
      <p:sp>
        <p:nvSpPr>
          <p:cNvPr id="390" name="Google Shape;390;p53"/>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6"/>
          <p:cNvSpPr txBox="1">
            <a:spLocks noGrp="1"/>
          </p:cNvSpPr>
          <p:nvPr>
            <p:ph type="title"/>
          </p:nvPr>
        </p:nvSpPr>
        <p:spPr>
          <a:xfrm>
            <a:off x="629850" y="339202"/>
            <a:ext cx="3097500" cy="552900"/>
          </a:xfrm>
          <a:prstGeom prst="rect">
            <a:avLst/>
          </a:prstGeom>
          <a:noFill/>
          <a:ln>
            <a:noFill/>
          </a:ln>
        </p:spPr>
        <p:txBody>
          <a:bodyPr spcFirstLastPara="1" wrap="square" lIns="72000" tIns="0" rIns="68575" bIns="0" anchor="t" anchorCtr="0">
            <a:noAutofit/>
          </a:bodyPr>
          <a:lstStyle/>
          <a:p>
            <a:pPr marL="0" lvl="0" indent="0" algn="l" rtl="0">
              <a:lnSpc>
                <a:spcPct val="90000"/>
              </a:lnSpc>
              <a:spcBef>
                <a:spcPts val="0"/>
              </a:spcBef>
              <a:spcAft>
                <a:spcPts val="0"/>
              </a:spcAft>
              <a:buClr>
                <a:srgbClr val="000000"/>
              </a:buClr>
              <a:buSzPts val="1500"/>
              <a:buFont typeface="Oswald"/>
              <a:buNone/>
            </a:pPr>
            <a:r>
              <a:rPr lang="en-GB" sz="1800"/>
              <a:t>USE OF FORCE AND </a:t>
            </a:r>
            <a:endParaRPr sz="1800"/>
          </a:p>
          <a:p>
            <a:pPr marL="0" lvl="0" indent="0" algn="l" rtl="0">
              <a:lnSpc>
                <a:spcPct val="90000"/>
              </a:lnSpc>
              <a:spcBef>
                <a:spcPts val="0"/>
              </a:spcBef>
              <a:spcAft>
                <a:spcPts val="0"/>
              </a:spcAft>
              <a:buClr>
                <a:srgbClr val="000000"/>
              </a:buClr>
              <a:buSzPts val="1500"/>
              <a:buFont typeface="Oswald"/>
              <a:buNone/>
            </a:pPr>
            <a:r>
              <a:rPr lang="en-GB" sz="1800"/>
              <a:t>HUMAN RIGHTS</a:t>
            </a:r>
            <a:endParaRPr sz="1100"/>
          </a:p>
        </p:txBody>
      </p:sp>
      <p:sp>
        <p:nvSpPr>
          <p:cNvPr id="425" name="Google Shape;425;p56"/>
          <p:cNvSpPr txBox="1"/>
          <p:nvPr/>
        </p:nvSpPr>
        <p:spPr>
          <a:xfrm>
            <a:off x="8062332" y="4897511"/>
            <a:ext cx="453000" cy="1044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GB" sz="800" b="1">
                <a:latin typeface="Oswald"/>
                <a:ea typeface="Oswald"/>
                <a:cs typeface="Oswald"/>
                <a:sym typeface="Oswald"/>
              </a:rPr>
              <a:t>9</a:t>
            </a:fld>
            <a:endParaRPr sz="800" b="1">
              <a:latin typeface="Oswald"/>
              <a:ea typeface="Oswald"/>
              <a:cs typeface="Oswald"/>
              <a:sym typeface="Oswald"/>
            </a:endParaRPr>
          </a:p>
        </p:txBody>
      </p:sp>
      <p:sp>
        <p:nvSpPr>
          <p:cNvPr id="426" name="Google Shape;426;p56"/>
          <p:cNvSpPr txBox="1"/>
          <p:nvPr/>
        </p:nvSpPr>
        <p:spPr>
          <a:xfrm>
            <a:off x="629850" y="1356125"/>
            <a:ext cx="7628700" cy="32337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SzPts val="2000"/>
              <a:buFont typeface="Oswald Regular"/>
              <a:buChar char="●"/>
            </a:pPr>
            <a:r>
              <a:rPr lang="en-GB" sz="2000">
                <a:latin typeface="Oswald Regular"/>
                <a:ea typeface="Oswald Regular"/>
                <a:cs typeface="Oswald Regular"/>
                <a:sym typeface="Oswald Regular"/>
              </a:rPr>
              <a:t>The use of force must be necessary: it must be the lowest level of force needed to achieve a legitimate objective</a:t>
            </a:r>
            <a:br>
              <a:rPr lang="en-GB" sz="2000">
                <a:latin typeface="Oswald Regular"/>
                <a:ea typeface="Oswald Regular"/>
                <a:cs typeface="Oswald Regular"/>
                <a:sym typeface="Oswald Regular"/>
              </a:rPr>
            </a:br>
            <a:endParaRPr sz="2000">
              <a:latin typeface="Oswald Regular"/>
              <a:ea typeface="Oswald Regular"/>
              <a:cs typeface="Oswald Regular"/>
              <a:sym typeface="Oswald Regular"/>
            </a:endParaRPr>
          </a:p>
          <a:p>
            <a:pPr marL="457200" lvl="0" indent="-355600" algn="l" rtl="0">
              <a:lnSpc>
                <a:spcPct val="115000"/>
              </a:lnSpc>
              <a:spcBef>
                <a:spcPts val="0"/>
              </a:spcBef>
              <a:spcAft>
                <a:spcPts val="0"/>
              </a:spcAft>
              <a:buSzPts val="2000"/>
              <a:buFont typeface="Oswald Regular"/>
              <a:buChar char="●"/>
            </a:pPr>
            <a:r>
              <a:rPr lang="en-GB" sz="2000">
                <a:latin typeface="Oswald Regular"/>
                <a:ea typeface="Oswald Regular"/>
                <a:cs typeface="Oswald Regular"/>
                <a:sym typeface="Oswald Regular"/>
              </a:rPr>
              <a:t>The force must be proportionate to the risk or the danger (for example, you cannot shoot someone for jaywalking) </a:t>
            </a:r>
            <a:br>
              <a:rPr lang="en-GB" sz="2000">
                <a:latin typeface="Oswald Regular"/>
                <a:ea typeface="Oswald Regular"/>
                <a:cs typeface="Oswald Regular"/>
                <a:sym typeface="Oswald Regular"/>
              </a:rPr>
            </a:br>
            <a:endParaRPr sz="2000">
              <a:latin typeface="Oswald Regular"/>
              <a:ea typeface="Oswald Regular"/>
              <a:cs typeface="Oswald Regular"/>
              <a:sym typeface="Oswald Regular"/>
            </a:endParaRPr>
          </a:p>
          <a:p>
            <a:pPr marL="457200" lvl="0" indent="-355600" algn="l" rtl="0">
              <a:lnSpc>
                <a:spcPct val="115000"/>
              </a:lnSpc>
              <a:spcBef>
                <a:spcPts val="0"/>
              </a:spcBef>
              <a:spcAft>
                <a:spcPts val="0"/>
              </a:spcAft>
              <a:buSzPts val="2000"/>
              <a:buFont typeface="Oswald Regular"/>
              <a:buChar char="●"/>
            </a:pPr>
            <a:r>
              <a:rPr lang="en-GB" sz="2000">
                <a:latin typeface="Oswald Regular"/>
                <a:ea typeface="Oswald Regular"/>
                <a:cs typeface="Oswald Regular"/>
                <a:sym typeface="Oswald Regular"/>
              </a:rPr>
              <a:t>Where use of force by the police has resulted in injury or death, a prompt, thorough, independent and impartial investigation must be carried out by civilian authorities </a:t>
            </a:r>
            <a:endParaRPr sz="2000">
              <a:latin typeface="Oswald Regular"/>
              <a:ea typeface="Oswald Regular"/>
              <a:cs typeface="Oswald Regular"/>
              <a:sym typeface="Oswald Regular"/>
            </a:endParaRPr>
          </a:p>
        </p:txBody>
      </p:sp>
      <p:sp>
        <p:nvSpPr>
          <p:cNvPr id="427" name="Google Shape;427;p56"/>
          <p:cNvSpPr txBox="1"/>
          <p:nvPr/>
        </p:nvSpPr>
        <p:spPr>
          <a:xfrm>
            <a:off x="5227140" y="4842570"/>
            <a:ext cx="2768400" cy="159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GB" sz="800" b="1">
                <a:solidFill>
                  <a:srgbClr val="666666"/>
                </a:solidFill>
                <a:latin typeface="Oswald"/>
                <a:ea typeface="Oswald"/>
                <a:cs typeface="Oswald"/>
                <a:sym typeface="Oswald"/>
              </a:rPr>
              <a:t>W4R 2020 ACTIVITY: </a:t>
            </a:r>
            <a:r>
              <a:rPr lang="en-GB" sz="800" b="1">
                <a:latin typeface="Oswald"/>
                <a:ea typeface="Oswald"/>
                <a:cs typeface="Oswald"/>
                <a:sym typeface="Oswald"/>
              </a:rPr>
              <a:t>DEMANDING DIGNITY AND EQUALITY</a:t>
            </a:r>
            <a:endParaRPr sz="800" b="1">
              <a:solidFill>
                <a:srgbClr val="666666"/>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2" ma:contentTypeDescription="Ustvari nov dokument." ma:contentTypeScope="" ma:versionID="3a3992bab167d0a8660d55bb57454583">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7ceba9c564c581c5d162f0ca902db897"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BCF90E-08FF-4B27-8DA8-E639C2A8B6AA}"/>
</file>

<file path=customXml/itemProps2.xml><?xml version="1.0" encoding="utf-8"?>
<ds:datastoreItem xmlns:ds="http://schemas.openxmlformats.org/officeDocument/2006/customXml" ds:itemID="{FA695F60-9373-40D1-8D0A-33936546E3A9}"/>
</file>

<file path=customXml/itemProps3.xml><?xml version="1.0" encoding="utf-8"?>
<ds:datastoreItem xmlns:ds="http://schemas.openxmlformats.org/officeDocument/2006/customXml" ds:itemID="{925DBF20-A8E4-41C5-906E-1359831A4EA1}"/>
</file>

<file path=docProps/app.xml><?xml version="1.0" encoding="utf-8"?>
<Properties xmlns="http://schemas.openxmlformats.org/officeDocument/2006/extended-properties" xmlns:vt="http://schemas.openxmlformats.org/officeDocument/2006/docPropsVTypes">
  <TotalTime>570</TotalTime>
  <Words>3024</Words>
  <Application>Microsoft Office PowerPoint</Application>
  <PresentationFormat>On-screen Show (16:9)</PresentationFormat>
  <Paragraphs>215</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Oswald Regular</vt:lpstr>
      <vt:lpstr>Arial</vt:lpstr>
      <vt:lpstr>Oswald</vt:lpstr>
      <vt:lpstr>Simple Light</vt:lpstr>
      <vt:lpstr>Office Theme</vt:lpstr>
      <vt:lpstr>Office Theme</vt:lpstr>
      <vt:lpstr>PowerPoint Presentation</vt:lpstr>
      <vt:lpstr>IMAGINING AND  SHARING</vt:lpstr>
      <vt:lpstr>GUSTAVO’S  STORY </vt:lpstr>
      <vt:lpstr>GUSTAVO’S  STORY </vt:lpstr>
      <vt:lpstr>GUSTAVO’S  STORY</vt:lpstr>
      <vt:lpstr>GUSTAVO’S  STORY </vt:lpstr>
      <vt:lpstr>GUSTAVO’S  STORY </vt:lpstr>
      <vt:lpstr>GUSTAVO’S  STORY </vt:lpstr>
      <vt:lpstr>USE OF FORCE AND  HUMAN RIGHTS</vt:lpstr>
      <vt:lpstr>USE OF FORCE AND  HUMAN RIGHTS</vt:lpstr>
      <vt:lpstr>INTERNATIONAL GUIDELINES </vt:lpstr>
      <vt:lpstr>INTERNATIONAL GUIDELINES </vt:lpstr>
      <vt:lpstr>USE OF FORCE AND  HUMAN RIGHTS </vt:lpstr>
      <vt:lpstr>GUSTAVO’S  STORY </vt:lpstr>
      <vt:lpstr>REFLECTION </vt:lpstr>
      <vt:lpstr>PowerPoint Presentation</vt:lpstr>
      <vt:lpstr>HOW TO WRITE  FOR RIGHTS</vt:lpstr>
      <vt:lpstr>WRITE A LETTER, CHANGE A LIFE </vt:lpstr>
      <vt:lpstr>HOW CAN CHANGE  HAPPEN  </vt:lpstr>
      <vt:lpstr>HOW CAN CHANGE  HAPPEN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Melody</cp:lastModifiedBy>
  <cp:revision>12</cp:revision>
  <dcterms:modified xsi:type="dcterms:W3CDTF">2020-11-03T10:19:52Z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ies>
</file>